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78" r:id="rId2"/>
    <p:sldId id="259" r:id="rId3"/>
    <p:sldId id="291" r:id="rId4"/>
    <p:sldId id="264" r:id="rId5"/>
    <p:sldId id="280" r:id="rId6"/>
    <p:sldId id="289" r:id="rId7"/>
    <p:sldId id="282" r:id="rId8"/>
    <p:sldId id="283" r:id="rId9"/>
    <p:sldId id="295" r:id="rId10"/>
    <p:sldId id="285" r:id="rId11"/>
    <p:sldId id="287" r:id="rId12"/>
    <p:sldId id="286" r:id="rId13"/>
    <p:sldId id="299" r:id="rId14"/>
    <p:sldId id="300" r:id="rId15"/>
    <p:sldId id="301" r:id="rId16"/>
    <p:sldId id="288" r:id="rId17"/>
    <p:sldId id="296" r:id="rId18"/>
    <p:sldId id="302" r:id="rId19"/>
    <p:sldId id="298" r:id="rId20"/>
    <p:sldId id="293" r:id="rId21"/>
    <p:sldId id="294" r:id="rId22"/>
    <p:sldId id="303" r:id="rId23"/>
    <p:sldId id="304" r:id="rId24"/>
    <p:sldId id="290" r:id="rId25"/>
    <p:sldId id="292" r:id="rId26"/>
    <p:sldId id="277"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37373"/>
    <a:srgbClr val="1F0C40"/>
    <a:srgbClr val="404040"/>
    <a:srgbClr val="6E54FF"/>
    <a:srgbClr val="7E779F"/>
    <a:srgbClr val="74C4E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F25419-0A29-F714-6864-CD2D4B283EC2}" v="1369" dt="2025-10-28T08:01:19.201"/>
    <p1510:client id="{186CC2BF-E24C-39C7-4A9F-B26C76211F6B}" v="802" dt="2025-10-27T14:25:34.841"/>
    <p1510:client id="{477063E0-C9FC-4139-B730-AD74B9AF4BCC}" v="212" dt="2025-10-27T23:22:26.52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media/image1.jpeg>
</file>

<file path=ppt/media/image10.png>
</file>

<file path=ppt/media/image11.svg>
</file>

<file path=ppt/media/image12.png>
</file>

<file path=ppt/media/image13.svg>
</file>

<file path=ppt/media/image14.png>
</file>

<file path=ppt/media/image15.png>
</file>

<file path=ppt/media/image2.png>
</file>

<file path=ppt/media/image3.png>
</file>

<file path=ppt/media/image4.png>
</file>

<file path=ppt/media/image5.sv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099956-B9D1-4CB7-A203-B4471C0E06E5}" type="datetimeFigureOut">
              <a:rPr lang="en-US" smtClean="0"/>
              <a:t>10/28/2025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FC0E4A-53C6-4D93-925C-7C2A4FB6BACF}" type="slidenum">
              <a:rPr lang="en-US" smtClean="0"/>
              <a:t>‹#›</a:t>
            </a:fld>
            <a:endParaRPr lang="en-US"/>
          </a:p>
        </p:txBody>
      </p:sp>
    </p:spTree>
    <p:extLst>
      <p:ext uri="{BB962C8B-B14F-4D97-AF65-F5344CB8AC3E}">
        <p14:creationId xmlns:p14="http://schemas.microsoft.com/office/powerpoint/2010/main" val="2483830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AFC0E4A-53C6-4D93-925C-7C2A4FB6BACF}" type="slidenum">
              <a:rPr lang="en-US" smtClean="0"/>
              <a:t>1</a:t>
            </a:fld>
            <a:endParaRPr lang="en-US"/>
          </a:p>
        </p:txBody>
      </p:sp>
    </p:spTree>
    <p:extLst>
      <p:ext uri="{BB962C8B-B14F-4D97-AF65-F5344CB8AC3E}">
        <p14:creationId xmlns:p14="http://schemas.microsoft.com/office/powerpoint/2010/main" val="39550472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E79AEB-9E82-7F41-FBAA-5E00C9FDEDC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55CA9D8-973B-A43F-F4BE-B3F00261D0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E00F30-DEDF-A8B6-60CA-4CCEEC8D886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b="1"/>
              <a:t>Interceptors</a:t>
            </a:r>
            <a:r>
              <a:rPr lang="vi-VN"/>
              <a:t> (Bộ chặn) là một tính năng mạnh mẽ và cốt lõi của thư viện Dio, cho phép bạn </a:t>
            </a:r>
            <a:r>
              <a:rPr lang="vi-VN" b="1"/>
              <a:t>chặn và can thiệp</a:t>
            </a:r>
            <a:r>
              <a:rPr lang="vi-VN"/>
              <a:t> vào các Request, Response, hoặc Error trước khi chúng được xử lý bởi ứng dụng.</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thêm</a:t>
            </a:r>
            <a:r>
              <a:rPr lang="en-US">
                <a:solidFill>
                  <a:schemeClr val="bg1"/>
                </a:solidFill>
              </a:rPr>
              <a:t> token </a:t>
            </a:r>
            <a:r>
              <a:rPr lang="en-US" err="1">
                <a:solidFill>
                  <a:schemeClr val="bg1"/>
                </a:solidFill>
              </a:rPr>
              <a:t>xác</a:t>
            </a:r>
            <a:r>
              <a:rPr lang="en-US">
                <a:solidFill>
                  <a:schemeClr val="bg1"/>
                </a:solidFill>
              </a:rPr>
              <a:t> </a:t>
            </a:r>
            <a:r>
              <a:rPr lang="en-US" err="1">
                <a:solidFill>
                  <a:schemeClr val="bg1"/>
                </a:solidFill>
              </a:rPr>
              <a:t>thực</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Ghi</a:t>
            </a:r>
            <a:r>
              <a:rPr lang="en-US">
                <a:solidFill>
                  <a:schemeClr val="bg1"/>
                </a:solidFill>
              </a:rPr>
              <a:t> lại chi </a:t>
            </a:r>
            <a:r>
              <a:rPr lang="en-US" err="1">
                <a:solidFill>
                  <a:schemeClr val="bg1"/>
                </a:solidFill>
              </a:rPr>
              <a:t>tiết</a:t>
            </a:r>
            <a:r>
              <a:rPr lang="en-US">
                <a:solidFill>
                  <a:schemeClr val="bg1"/>
                </a:solidFill>
              </a:rPr>
              <a:t> </a:t>
            </a:r>
            <a:r>
              <a:rPr lang="en-US" err="1">
                <a:solidFill>
                  <a:schemeClr val="bg1"/>
                </a:solidFill>
              </a:rPr>
              <a:t>yêu</a:t>
            </a:r>
            <a:r>
              <a:rPr lang="en-US">
                <a:solidFill>
                  <a:schemeClr val="bg1"/>
                </a:solidFill>
              </a:rPr>
              <a:t> </a:t>
            </a:r>
            <a:r>
              <a:rPr lang="en-US" err="1">
                <a:solidFill>
                  <a:schemeClr val="bg1"/>
                </a:solidFill>
              </a:rPr>
              <a:t>cầu</a:t>
            </a:r>
            <a:r>
              <a:rPr lang="en-US">
                <a:solidFill>
                  <a:schemeClr val="bg1"/>
                </a:solidFill>
              </a:rPr>
              <a:t>, </a:t>
            </a:r>
            <a:r>
              <a:rPr lang="en-US" err="1">
                <a:solidFill>
                  <a:schemeClr val="bg1"/>
                </a:solidFill>
              </a:rPr>
              <a:t>phản</a:t>
            </a:r>
            <a:r>
              <a:rPr lang="en-US">
                <a:solidFill>
                  <a:schemeClr val="bg1"/>
                </a:solidFill>
              </a:rPr>
              <a:t> </a:t>
            </a:r>
            <a:r>
              <a:rPr lang="en-US" err="1">
                <a:solidFill>
                  <a:schemeClr val="bg1"/>
                </a:solidFill>
              </a:rPr>
              <a:t>hồi</a:t>
            </a:r>
            <a:r>
              <a:rPr lang="en-US">
                <a:solidFill>
                  <a:schemeClr val="bg1"/>
                </a:solidFill>
              </a:rPr>
              <a:t> </a:t>
            </a:r>
            <a:r>
              <a:rPr lang="en-US" err="1">
                <a:solidFill>
                  <a:schemeClr val="bg1"/>
                </a:solidFill>
              </a:rPr>
              <a:t>để</a:t>
            </a:r>
            <a:r>
              <a:rPr lang="en-US">
                <a:solidFill>
                  <a:schemeClr val="bg1"/>
                </a:solidFill>
              </a:rPr>
              <a:t> </a:t>
            </a:r>
            <a:r>
              <a:rPr lang="en-US" err="1">
                <a:solidFill>
                  <a:schemeClr val="bg1"/>
                </a:solidFill>
              </a:rPr>
              <a:t>gỡ</a:t>
            </a:r>
            <a:r>
              <a:rPr lang="en-US">
                <a:solidFill>
                  <a:schemeClr val="bg1"/>
                </a:solidFill>
              </a:rPr>
              <a:t> </a:t>
            </a:r>
            <a:r>
              <a:rPr lang="en-US" err="1">
                <a:solidFill>
                  <a:schemeClr val="bg1"/>
                </a:solidFill>
              </a:rPr>
              <a:t>lỗi</a:t>
            </a:r>
            <a:r>
              <a:rPr lang="en-US">
                <a:solidFill>
                  <a:schemeClr val="bg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bắt</a:t>
            </a:r>
            <a:r>
              <a:rPr lang="en-US">
                <a:solidFill>
                  <a:schemeClr val="bg1"/>
                </a:solidFill>
              </a:rPr>
              <a:t> </a:t>
            </a:r>
            <a:r>
              <a:rPr lang="en-US" err="1">
                <a:solidFill>
                  <a:schemeClr val="bg1"/>
                </a:solidFill>
              </a:rPr>
              <a:t>lỗi</a:t>
            </a:r>
            <a:r>
              <a:rPr lang="en-US">
                <a:solidFill>
                  <a:schemeClr val="bg1"/>
                </a:solidFill>
              </a:rPr>
              <a:t> token </a:t>
            </a:r>
            <a:r>
              <a:rPr lang="en-US" err="1">
                <a:solidFill>
                  <a:schemeClr val="bg1"/>
                </a:solidFill>
              </a:rPr>
              <a:t>hết</a:t>
            </a:r>
            <a:r>
              <a:rPr lang="en-US">
                <a:solidFill>
                  <a:schemeClr val="bg1"/>
                </a:solidFill>
              </a:rPr>
              <a:t> </a:t>
            </a:r>
            <a:r>
              <a:rPr lang="en-US" err="1">
                <a:solidFill>
                  <a:schemeClr val="bg1"/>
                </a:solidFill>
              </a:rPr>
              <a:t>hạn</a:t>
            </a:r>
            <a:r>
              <a:rPr lang="en-US">
                <a:solidFill>
                  <a:schemeClr val="bg1"/>
                </a:solidFill>
              </a:rPr>
              <a:t> </a:t>
            </a:r>
            <a:r>
              <a:rPr lang="en-US" err="1">
                <a:solidFill>
                  <a:schemeClr val="bg1"/>
                </a:solidFill>
              </a:rPr>
              <a:t>và</a:t>
            </a:r>
            <a:r>
              <a:rPr lang="en-US">
                <a:solidFill>
                  <a:schemeClr val="bg1"/>
                </a:solidFill>
              </a:rPr>
              <a:t> </a:t>
            </a: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thử</a:t>
            </a:r>
            <a:r>
              <a:rPr lang="en-US">
                <a:solidFill>
                  <a:schemeClr val="bg1"/>
                </a:solidFill>
              </a:rPr>
              <a:t> lại</a:t>
            </a:r>
          </a:p>
        </p:txBody>
      </p:sp>
      <p:sp>
        <p:nvSpPr>
          <p:cNvPr id="4" name="Slide Number Placeholder 3">
            <a:extLst>
              <a:ext uri="{FF2B5EF4-FFF2-40B4-BE49-F238E27FC236}">
                <a16:creationId xmlns:a16="http://schemas.microsoft.com/office/drawing/2014/main" id="{3240A44D-893C-D43A-C4A1-64FE35414EE4}"/>
              </a:ext>
            </a:extLst>
          </p:cNvPr>
          <p:cNvSpPr>
            <a:spLocks noGrp="1"/>
          </p:cNvSpPr>
          <p:nvPr>
            <p:ph type="sldNum" sz="quarter" idx="5"/>
          </p:nvPr>
        </p:nvSpPr>
        <p:spPr/>
        <p:txBody>
          <a:bodyPr/>
          <a:lstStyle/>
          <a:p>
            <a:fld id="{7AFC0E4A-53C6-4D93-925C-7C2A4FB6BACF}" type="slidenum">
              <a:rPr lang="en-US" smtClean="0"/>
              <a:t>12</a:t>
            </a:fld>
            <a:endParaRPr lang="en-US"/>
          </a:p>
        </p:txBody>
      </p:sp>
    </p:spTree>
    <p:extLst>
      <p:ext uri="{BB962C8B-B14F-4D97-AF65-F5344CB8AC3E}">
        <p14:creationId xmlns:p14="http://schemas.microsoft.com/office/powerpoint/2010/main" val="3361426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3B8F42-4AB8-3573-F583-F1D211A9B1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32F402-9866-C7C5-6C0A-DDD36AFF8A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4B2F55-81F8-B6F3-5F9D-3A62FA5C1F8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B55B72C9-0B22-C456-80B9-9E4FD1D16F36}"/>
              </a:ext>
            </a:extLst>
          </p:cNvPr>
          <p:cNvSpPr>
            <a:spLocks noGrp="1"/>
          </p:cNvSpPr>
          <p:nvPr>
            <p:ph type="sldNum" sz="quarter" idx="5"/>
          </p:nvPr>
        </p:nvSpPr>
        <p:spPr/>
        <p:txBody>
          <a:bodyPr/>
          <a:lstStyle/>
          <a:p>
            <a:fld id="{7AFC0E4A-53C6-4D93-925C-7C2A4FB6BACF}" type="slidenum">
              <a:rPr lang="en-US" smtClean="0"/>
              <a:t>13</a:t>
            </a:fld>
            <a:endParaRPr lang="en-US"/>
          </a:p>
        </p:txBody>
      </p:sp>
    </p:spTree>
    <p:extLst>
      <p:ext uri="{BB962C8B-B14F-4D97-AF65-F5344CB8AC3E}">
        <p14:creationId xmlns:p14="http://schemas.microsoft.com/office/powerpoint/2010/main" val="1658206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F0E63E-C11F-8EA1-BB11-8D43E538EA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A4E53AA-1F3E-0A8D-EDD3-6B13533511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8E3A36-586C-0DE5-B930-0AA02CE5AFD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C357440C-D212-F76A-A98E-FB7CB391DE96}"/>
              </a:ext>
            </a:extLst>
          </p:cNvPr>
          <p:cNvSpPr>
            <a:spLocks noGrp="1"/>
          </p:cNvSpPr>
          <p:nvPr>
            <p:ph type="sldNum" sz="quarter" idx="5"/>
          </p:nvPr>
        </p:nvSpPr>
        <p:spPr/>
        <p:txBody>
          <a:bodyPr/>
          <a:lstStyle/>
          <a:p>
            <a:fld id="{7AFC0E4A-53C6-4D93-925C-7C2A4FB6BACF}" type="slidenum">
              <a:rPr lang="en-US" smtClean="0"/>
              <a:t>14</a:t>
            </a:fld>
            <a:endParaRPr lang="en-US"/>
          </a:p>
        </p:txBody>
      </p:sp>
    </p:spTree>
    <p:extLst>
      <p:ext uri="{BB962C8B-B14F-4D97-AF65-F5344CB8AC3E}">
        <p14:creationId xmlns:p14="http://schemas.microsoft.com/office/powerpoint/2010/main" val="2917002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B3637-787A-6AB7-104A-4A8035376C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392DEF-8443-1492-D42C-B39B6F07838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4B7585-FE60-8D3C-70D1-CFC0147303C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52A4C8F6-BF81-A9A2-385D-0DD314CD774F}"/>
              </a:ext>
            </a:extLst>
          </p:cNvPr>
          <p:cNvSpPr>
            <a:spLocks noGrp="1"/>
          </p:cNvSpPr>
          <p:nvPr>
            <p:ph type="sldNum" sz="quarter" idx="5"/>
          </p:nvPr>
        </p:nvSpPr>
        <p:spPr/>
        <p:txBody>
          <a:bodyPr/>
          <a:lstStyle/>
          <a:p>
            <a:fld id="{7AFC0E4A-53C6-4D93-925C-7C2A4FB6BACF}" type="slidenum">
              <a:rPr lang="en-US" smtClean="0"/>
              <a:t>15</a:t>
            </a:fld>
            <a:endParaRPr lang="en-US"/>
          </a:p>
        </p:txBody>
      </p:sp>
    </p:spTree>
    <p:extLst>
      <p:ext uri="{BB962C8B-B14F-4D97-AF65-F5344CB8AC3E}">
        <p14:creationId xmlns:p14="http://schemas.microsoft.com/office/powerpoint/2010/main" val="16126520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FF2222-9C77-BEF4-E129-AD49FA614E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78A0D03-0D45-3250-6824-CA59E8FCD7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B92E15-6CBB-DF25-4C9B-09A2AE541A0E}"/>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C5FFC0DD-045D-25CC-FF5D-DCB50D6E2A38}"/>
              </a:ext>
            </a:extLst>
          </p:cNvPr>
          <p:cNvSpPr>
            <a:spLocks noGrp="1"/>
          </p:cNvSpPr>
          <p:nvPr>
            <p:ph type="sldNum" sz="quarter" idx="5"/>
          </p:nvPr>
        </p:nvSpPr>
        <p:spPr/>
        <p:txBody>
          <a:bodyPr/>
          <a:lstStyle/>
          <a:p>
            <a:fld id="{7AFC0E4A-53C6-4D93-925C-7C2A4FB6BACF}" type="slidenum">
              <a:rPr lang="en-US" smtClean="0"/>
              <a:t>16</a:t>
            </a:fld>
            <a:endParaRPr lang="en-US"/>
          </a:p>
        </p:txBody>
      </p:sp>
    </p:spTree>
    <p:extLst>
      <p:ext uri="{BB962C8B-B14F-4D97-AF65-F5344CB8AC3E}">
        <p14:creationId xmlns:p14="http://schemas.microsoft.com/office/powerpoint/2010/main" val="3721568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D830EF-D762-22E7-5023-BB5928E83B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42BD04-282F-75FF-B79D-87D67C91D7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E37BB9-D1D5-7096-9D63-8D9946D32F6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96F95B4F-D794-5C72-BC67-833B257FF29E}"/>
              </a:ext>
            </a:extLst>
          </p:cNvPr>
          <p:cNvSpPr>
            <a:spLocks noGrp="1"/>
          </p:cNvSpPr>
          <p:nvPr>
            <p:ph type="sldNum" sz="quarter" idx="5"/>
          </p:nvPr>
        </p:nvSpPr>
        <p:spPr/>
        <p:txBody>
          <a:bodyPr/>
          <a:lstStyle/>
          <a:p>
            <a:fld id="{7AFC0E4A-53C6-4D93-925C-7C2A4FB6BACF}" type="slidenum">
              <a:rPr lang="en-US" smtClean="0"/>
              <a:t>17</a:t>
            </a:fld>
            <a:endParaRPr lang="en-US"/>
          </a:p>
        </p:txBody>
      </p:sp>
    </p:spTree>
    <p:extLst>
      <p:ext uri="{BB962C8B-B14F-4D97-AF65-F5344CB8AC3E}">
        <p14:creationId xmlns:p14="http://schemas.microsoft.com/office/powerpoint/2010/main" val="38137910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53908C-EAA3-4B32-F78B-BB94608BB0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45F27D-C62E-5F43-23D7-CCD4E91F3B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84F80E-0718-53BA-F5C3-E00EF2CF5E80}"/>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3FDE679B-1DE5-9655-F2FC-178ACAF3920B}"/>
              </a:ext>
            </a:extLst>
          </p:cNvPr>
          <p:cNvSpPr>
            <a:spLocks noGrp="1"/>
          </p:cNvSpPr>
          <p:nvPr>
            <p:ph type="sldNum" sz="quarter" idx="5"/>
          </p:nvPr>
        </p:nvSpPr>
        <p:spPr/>
        <p:txBody>
          <a:bodyPr/>
          <a:lstStyle/>
          <a:p>
            <a:fld id="{7AFC0E4A-53C6-4D93-925C-7C2A4FB6BACF}" type="slidenum">
              <a:rPr lang="en-US" smtClean="0"/>
              <a:t>18</a:t>
            </a:fld>
            <a:endParaRPr lang="en-US"/>
          </a:p>
        </p:txBody>
      </p:sp>
    </p:spTree>
    <p:extLst>
      <p:ext uri="{BB962C8B-B14F-4D97-AF65-F5344CB8AC3E}">
        <p14:creationId xmlns:p14="http://schemas.microsoft.com/office/powerpoint/2010/main" val="18905908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450E6A-B457-8537-515C-89C2E12B03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4D26F7E-7C71-698A-8862-1F69B1FB04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EE47BA4-7955-1EB0-78B1-D3E61786B1D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D92F0C25-9FDE-74A3-2EC5-22BABAFCD257}"/>
              </a:ext>
            </a:extLst>
          </p:cNvPr>
          <p:cNvSpPr>
            <a:spLocks noGrp="1"/>
          </p:cNvSpPr>
          <p:nvPr>
            <p:ph type="sldNum" sz="quarter" idx="5"/>
          </p:nvPr>
        </p:nvSpPr>
        <p:spPr/>
        <p:txBody>
          <a:bodyPr/>
          <a:lstStyle/>
          <a:p>
            <a:fld id="{7AFC0E4A-53C6-4D93-925C-7C2A4FB6BACF}" type="slidenum">
              <a:rPr lang="en-US" smtClean="0"/>
              <a:t>19</a:t>
            </a:fld>
            <a:endParaRPr lang="en-US"/>
          </a:p>
        </p:txBody>
      </p:sp>
    </p:spTree>
    <p:extLst>
      <p:ext uri="{BB962C8B-B14F-4D97-AF65-F5344CB8AC3E}">
        <p14:creationId xmlns:p14="http://schemas.microsoft.com/office/powerpoint/2010/main" val="22476669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355FF8-AAA6-569A-CE5F-7D3DCCB5A2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BD1AE3-560F-4795-1E19-A713A4FC1D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D1925F-B29E-AA60-B8D3-0D11B6DB0D7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err="1"/>
              <a:t>tự</a:t>
            </a:r>
            <a:r>
              <a:rPr lang="en-US" b="1"/>
              <a:t> </a:t>
            </a:r>
            <a:r>
              <a:rPr lang="en-US" b="1" err="1"/>
              <a:t>động</a:t>
            </a:r>
            <a:r>
              <a:rPr lang="en-US" b="1"/>
              <a:t> </a:t>
            </a:r>
            <a:r>
              <a:rPr lang="en-US" b="1" err="1"/>
              <a:t>lặp</a:t>
            </a:r>
            <a:r>
              <a:rPr lang="en-US" b="1"/>
              <a:t> lại </a:t>
            </a:r>
            <a:r>
              <a:rPr lang="en-US" b="1" err="1"/>
              <a:t>một</a:t>
            </a:r>
            <a:r>
              <a:rPr lang="en-US" b="1"/>
              <a:t> </a:t>
            </a:r>
            <a:r>
              <a:rPr lang="en-US" b="1" err="1"/>
              <a:t>thao</a:t>
            </a:r>
            <a:r>
              <a:rPr lang="en-US" b="1"/>
              <a:t> </a:t>
            </a:r>
            <a:r>
              <a:rPr lang="en-US" b="1" err="1"/>
              <a:t>tác</a:t>
            </a:r>
            <a:r>
              <a:rPr lang="en-US" b="1"/>
              <a:t> </a:t>
            </a:r>
            <a:r>
              <a:rPr lang="en-US" b="1" err="1"/>
              <a:t>hoặc</a:t>
            </a:r>
            <a:r>
              <a:rPr lang="en-US" b="1"/>
              <a:t> </a:t>
            </a:r>
            <a:r>
              <a:rPr lang="en-US" b="1" err="1"/>
              <a:t>yêu</a:t>
            </a:r>
            <a:r>
              <a:rPr lang="en-US" b="1"/>
              <a:t> </a:t>
            </a:r>
            <a:r>
              <a:rPr lang="en-US" b="1" err="1"/>
              <a:t>cầu</a:t>
            </a:r>
            <a:r>
              <a:rPr lang="en-US" b="1"/>
              <a:t> </a:t>
            </a:r>
            <a:r>
              <a:rPr lang="en-US" b="1" err="1"/>
              <a:t>bị</a:t>
            </a:r>
            <a:r>
              <a:rPr lang="en-US" b="1"/>
              <a:t> </a:t>
            </a:r>
            <a:r>
              <a:rPr lang="en-US" b="1" err="1"/>
              <a:t>lỗi</a:t>
            </a:r>
            <a:r>
              <a:rPr lang="en-US"/>
              <a:t> </a:t>
            </a:r>
            <a:r>
              <a:rPr lang="en-US" err="1"/>
              <a:t>với</a:t>
            </a:r>
            <a:r>
              <a:rPr lang="en-US"/>
              <a:t> hy </a:t>
            </a:r>
            <a:r>
              <a:rPr lang="en-US" err="1"/>
              <a:t>vọng</a:t>
            </a:r>
            <a:r>
              <a:rPr lang="en-US"/>
              <a:t> </a:t>
            </a:r>
            <a:r>
              <a:rPr lang="en-US" err="1"/>
              <a:t>rằng</a:t>
            </a:r>
            <a:r>
              <a:rPr lang="en-US"/>
              <a:t> </a:t>
            </a:r>
            <a:r>
              <a:rPr lang="en-US" err="1"/>
              <a:t>lần</a:t>
            </a:r>
            <a:r>
              <a:rPr lang="en-US"/>
              <a:t> </a:t>
            </a:r>
            <a:r>
              <a:rPr lang="en-US" err="1"/>
              <a:t>thử</a:t>
            </a:r>
            <a:r>
              <a:rPr lang="en-US"/>
              <a:t> </a:t>
            </a:r>
            <a:r>
              <a:rPr lang="en-US" err="1"/>
              <a:t>tiếp</a:t>
            </a:r>
            <a:r>
              <a:rPr lang="en-US"/>
              <a:t> </a:t>
            </a:r>
            <a:r>
              <a:rPr lang="en-US" err="1"/>
              <a:t>theo</a:t>
            </a:r>
            <a:r>
              <a:rPr lang="en-US"/>
              <a:t> </a:t>
            </a:r>
            <a:r>
              <a:rPr lang="en-US" err="1"/>
              <a:t>sẽ</a:t>
            </a:r>
            <a:r>
              <a:rPr lang="en-US"/>
              <a:t> </a:t>
            </a:r>
            <a:r>
              <a:rPr lang="en-US" err="1"/>
              <a:t>thành</a:t>
            </a:r>
            <a:r>
              <a:rPr lang="en-US"/>
              <a:t> </a:t>
            </a:r>
            <a:r>
              <a:rPr lang="en-US" err="1"/>
              <a:t>công</a:t>
            </a:r>
            <a:r>
              <a:rPr lang="en-US"/>
              <a:t>.</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DCCAF718-1EC0-5DFA-7BAF-F1DD3A4C4C89}"/>
              </a:ext>
            </a:extLst>
          </p:cNvPr>
          <p:cNvSpPr>
            <a:spLocks noGrp="1"/>
          </p:cNvSpPr>
          <p:nvPr>
            <p:ph type="sldNum" sz="quarter" idx="5"/>
          </p:nvPr>
        </p:nvSpPr>
        <p:spPr/>
        <p:txBody>
          <a:bodyPr/>
          <a:lstStyle/>
          <a:p>
            <a:fld id="{7AFC0E4A-53C6-4D93-925C-7C2A4FB6BACF}" type="slidenum">
              <a:rPr lang="en-US" smtClean="0"/>
              <a:t>20</a:t>
            </a:fld>
            <a:endParaRPr lang="en-US"/>
          </a:p>
        </p:txBody>
      </p:sp>
    </p:spTree>
    <p:extLst>
      <p:ext uri="{BB962C8B-B14F-4D97-AF65-F5344CB8AC3E}">
        <p14:creationId xmlns:p14="http://schemas.microsoft.com/office/powerpoint/2010/main" val="7302386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1E7FEF-6507-6991-A995-3AC6203421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9DC1EA-3387-58C6-D922-0F05CAC7BE3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2818AA-8965-A44A-6E13-443D68A6A75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E08AAF37-6D0E-7472-41BE-3B4CEF541BA5}"/>
              </a:ext>
            </a:extLst>
          </p:cNvPr>
          <p:cNvSpPr>
            <a:spLocks noGrp="1"/>
          </p:cNvSpPr>
          <p:nvPr>
            <p:ph type="sldNum" sz="quarter" idx="5"/>
          </p:nvPr>
        </p:nvSpPr>
        <p:spPr/>
        <p:txBody>
          <a:bodyPr/>
          <a:lstStyle/>
          <a:p>
            <a:fld id="{7AFC0E4A-53C6-4D93-925C-7C2A4FB6BACF}" type="slidenum">
              <a:rPr lang="en-US" smtClean="0"/>
              <a:t>21</a:t>
            </a:fld>
            <a:endParaRPr lang="en-US"/>
          </a:p>
        </p:txBody>
      </p:sp>
    </p:spTree>
    <p:extLst>
      <p:ext uri="{BB962C8B-B14F-4D97-AF65-F5344CB8AC3E}">
        <p14:creationId xmlns:p14="http://schemas.microsoft.com/office/powerpoint/2010/main" val="734017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bg1"/>
                </a:solidFill>
              </a:rPr>
              <a:t>Client-Server </a:t>
            </a:r>
            <a:r>
              <a:rPr lang="en-US" err="1">
                <a:solidFill>
                  <a:schemeClr val="bg1"/>
                </a:solidFill>
              </a:rPr>
              <a:t>độc</a:t>
            </a:r>
            <a:r>
              <a:rPr lang="en-US">
                <a:solidFill>
                  <a:schemeClr val="bg1"/>
                </a:solidFill>
              </a:rPr>
              <a:t> </a:t>
            </a:r>
            <a:r>
              <a:rPr lang="en-US" err="1">
                <a:solidFill>
                  <a:schemeClr val="bg1"/>
                </a:solidFill>
              </a:rPr>
              <a:t>lập</a:t>
            </a:r>
            <a:r>
              <a:rPr lang="en-US">
                <a:solidFill>
                  <a:schemeClr val="bg1"/>
                </a:solidFill>
              </a:rPr>
              <a:t>/</a:t>
            </a:r>
            <a:r>
              <a:rPr lang="en-US" err="1">
                <a:solidFill>
                  <a:schemeClr val="bg1"/>
                </a:solidFill>
              </a:rPr>
              <a:t>riêng</a:t>
            </a:r>
            <a:r>
              <a:rPr lang="en-US">
                <a:solidFill>
                  <a:schemeClr val="bg1"/>
                </a:solidFill>
              </a:rPr>
              <a:t> </a:t>
            </a:r>
            <a:r>
              <a:rPr lang="en-US" err="1">
                <a:solidFill>
                  <a:schemeClr val="bg1"/>
                </a:solidFill>
              </a:rPr>
              <a:t>biệt</a:t>
            </a:r>
            <a:r>
              <a:rPr lang="en-US">
                <a:solidFill>
                  <a:schemeClr val="bg1"/>
                </a:solidFill>
              </a:rPr>
              <a:t>, 2 </a:t>
            </a:r>
            <a:r>
              <a:rPr lang="en-US" err="1">
                <a:solidFill>
                  <a:schemeClr val="bg1"/>
                </a:solidFill>
              </a:rPr>
              <a:t>cái</a:t>
            </a:r>
            <a:r>
              <a:rPr lang="en-US">
                <a:solidFill>
                  <a:schemeClr val="bg1"/>
                </a:solidFill>
              </a:rPr>
              <a:t> </a:t>
            </a:r>
            <a:r>
              <a:rPr lang="en-US" err="1">
                <a:solidFill>
                  <a:schemeClr val="bg1"/>
                </a:solidFill>
              </a:rPr>
              <a:t>này</a:t>
            </a:r>
            <a:r>
              <a:rPr lang="en-US">
                <a:solidFill>
                  <a:schemeClr val="bg1"/>
                </a:solidFill>
              </a:rPr>
              <a:t> </a:t>
            </a:r>
            <a:r>
              <a:rPr lang="en-US" err="1">
                <a:solidFill>
                  <a:schemeClr val="bg1"/>
                </a:solidFill>
              </a:rPr>
              <a:t>sẽ</a:t>
            </a:r>
            <a:r>
              <a:rPr lang="en-US">
                <a:solidFill>
                  <a:schemeClr val="bg1"/>
                </a:solidFill>
              </a:rPr>
              <a:t> </a:t>
            </a:r>
            <a:r>
              <a:rPr lang="en-US" err="1">
                <a:solidFill>
                  <a:schemeClr val="bg1"/>
                </a:solidFill>
              </a:rPr>
              <a:t>không</a:t>
            </a:r>
            <a:r>
              <a:rPr lang="en-US">
                <a:solidFill>
                  <a:schemeClr val="bg1"/>
                </a:solidFill>
              </a:rPr>
              <a:t> </a:t>
            </a:r>
            <a:r>
              <a:rPr lang="en-US" err="1">
                <a:solidFill>
                  <a:schemeClr val="bg1"/>
                </a:solidFill>
              </a:rPr>
              <a:t>cần</a:t>
            </a:r>
            <a:r>
              <a:rPr lang="en-US">
                <a:solidFill>
                  <a:schemeClr val="bg1"/>
                </a:solidFill>
              </a:rPr>
              <a:t> </a:t>
            </a:r>
            <a:r>
              <a:rPr lang="en-US" err="1">
                <a:solidFill>
                  <a:schemeClr val="bg1"/>
                </a:solidFill>
              </a:rPr>
              <a:t>biết</a:t>
            </a:r>
            <a:r>
              <a:rPr lang="en-US">
                <a:solidFill>
                  <a:schemeClr val="bg1"/>
                </a:solidFill>
              </a:rPr>
              <a:t> logic </a:t>
            </a:r>
            <a:r>
              <a:rPr lang="en-US" err="1">
                <a:solidFill>
                  <a:schemeClr val="bg1"/>
                </a:solidFill>
              </a:rPr>
              <a:t>lưu</a:t>
            </a:r>
            <a:r>
              <a:rPr lang="en-US">
                <a:solidFill>
                  <a:schemeClr val="bg1"/>
                </a:solidFill>
              </a:rPr>
              <a:t> </a:t>
            </a:r>
            <a:r>
              <a:rPr lang="en-US" err="1">
                <a:solidFill>
                  <a:schemeClr val="bg1"/>
                </a:solidFill>
              </a:rPr>
              <a:t>trữ</a:t>
            </a:r>
            <a:r>
              <a:rPr lang="en-US">
                <a:solidFill>
                  <a:schemeClr val="bg1"/>
                </a:solidFill>
              </a:rPr>
              <a:t> </a:t>
            </a:r>
            <a:r>
              <a:rPr lang="en-US" err="1">
                <a:solidFill>
                  <a:schemeClr val="bg1"/>
                </a:solidFill>
              </a:rPr>
              <a:t>dữ</a:t>
            </a:r>
            <a:r>
              <a:rPr lang="en-US">
                <a:solidFill>
                  <a:schemeClr val="bg1"/>
                </a:solidFill>
              </a:rPr>
              <a:t> </a:t>
            </a:r>
            <a:r>
              <a:rPr lang="en-US" err="1">
                <a:solidFill>
                  <a:schemeClr val="bg1"/>
                </a:solidFill>
              </a:rPr>
              <a:t>liệu</a:t>
            </a:r>
            <a:r>
              <a:rPr lang="en-US">
                <a:solidFill>
                  <a:schemeClr val="bg1"/>
                </a:solidFill>
              </a:rPr>
              <a:t> </a:t>
            </a:r>
            <a:r>
              <a:rPr lang="en-US" err="1">
                <a:solidFill>
                  <a:schemeClr val="bg1"/>
                </a:solidFill>
              </a:rPr>
              <a:t>của</a:t>
            </a:r>
            <a:r>
              <a:rPr lang="en-US">
                <a:solidFill>
                  <a:schemeClr val="bg1"/>
                </a:solidFill>
              </a:rPr>
              <a:t> </a:t>
            </a:r>
            <a:r>
              <a:rPr lang="en-US" err="1">
                <a:solidFill>
                  <a:schemeClr val="bg1"/>
                </a:solidFill>
              </a:rPr>
              <a:t>nhau</a:t>
            </a:r>
            <a:r>
              <a:rPr lang="en-US">
                <a:solidFill>
                  <a:schemeClr val="bg1"/>
                </a:solidFill>
              </a:rPr>
              <a:t>, </a:t>
            </a:r>
            <a:r>
              <a:rPr lang="en-US" err="1">
                <a:solidFill>
                  <a:schemeClr val="bg1"/>
                </a:solidFill>
              </a:rPr>
              <a:t>mà</a:t>
            </a:r>
            <a:r>
              <a:rPr lang="en-US">
                <a:solidFill>
                  <a:schemeClr val="bg1"/>
                </a:solidFill>
              </a:rPr>
              <a:t> </a:t>
            </a:r>
            <a:r>
              <a:rPr lang="en-US" err="1">
                <a:solidFill>
                  <a:schemeClr val="bg1"/>
                </a:solidFill>
              </a:rPr>
              <a:t>mỗi</a:t>
            </a:r>
            <a:r>
              <a:rPr lang="en-US">
                <a:solidFill>
                  <a:schemeClr val="bg1"/>
                </a:solidFill>
              </a:rPr>
              <a:t> </a:t>
            </a:r>
            <a:r>
              <a:rPr lang="en-US" err="1">
                <a:solidFill>
                  <a:schemeClr val="bg1"/>
                </a:solidFill>
              </a:rPr>
              <a:t>bên</a:t>
            </a:r>
            <a:r>
              <a:rPr lang="en-US">
                <a:solidFill>
                  <a:schemeClr val="bg1"/>
                </a:solidFill>
              </a:rPr>
              <a:t> </a:t>
            </a:r>
            <a:r>
              <a:rPr lang="en-US" err="1">
                <a:solidFill>
                  <a:schemeClr val="bg1"/>
                </a:solidFill>
              </a:rPr>
              <a:t>có</a:t>
            </a:r>
            <a:r>
              <a:rPr lang="en-US">
                <a:solidFill>
                  <a:schemeClr val="bg1"/>
                </a:solidFill>
              </a:rPr>
              <a:t> </a:t>
            </a:r>
            <a:r>
              <a:rPr lang="en-US" err="1">
                <a:solidFill>
                  <a:schemeClr val="bg1"/>
                </a:solidFill>
              </a:rPr>
              <a:t>thể</a:t>
            </a:r>
            <a:r>
              <a:rPr lang="en-US">
                <a:solidFill>
                  <a:schemeClr val="bg1"/>
                </a:solidFill>
              </a:rPr>
              <a:t> </a:t>
            </a:r>
            <a:r>
              <a:rPr lang="en-US" err="1">
                <a:solidFill>
                  <a:schemeClr val="bg1"/>
                </a:solidFill>
              </a:rPr>
              <a:t>phát</a:t>
            </a:r>
            <a:r>
              <a:rPr lang="en-US">
                <a:solidFill>
                  <a:schemeClr val="bg1"/>
                </a:solidFill>
              </a:rPr>
              <a:t> </a:t>
            </a:r>
            <a:r>
              <a:rPr lang="en-US" err="1">
                <a:solidFill>
                  <a:schemeClr val="bg1"/>
                </a:solidFill>
              </a:rPr>
              <a:t>triển</a:t>
            </a:r>
            <a:r>
              <a:rPr lang="en-US">
                <a:solidFill>
                  <a:schemeClr val="bg1"/>
                </a:solidFill>
              </a:rPr>
              <a:t> </a:t>
            </a:r>
            <a:r>
              <a:rPr lang="en-US" err="1">
                <a:solidFill>
                  <a:schemeClr val="bg1"/>
                </a:solidFill>
              </a:rPr>
              <a:t>hoặc</a:t>
            </a:r>
            <a:r>
              <a:rPr lang="en-US">
                <a:solidFill>
                  <a:schemeClr val="bg1"/>
                </a:solidFill>
              </a:rPr>
              <a:t> </a:t>
            </a:r>
            <a:r>
              <a:rPr lang="en-US" err="1">
                <a:solidFill>
                  <a:schemeClr val="bg1"/>
                </a:solidFill>
              </a:rPr>
              <a:t>mở</a:t>
            </a:r>
            <a:r>
              <a:rPr lang="en-US">
                <a:solidFill>
                  <a:schemeClr val="bg1"/>
                </a:solidFill>
              </a:rPr>
              <a:t> </a:t>
            </a:r>
            <a:r>
              <a:rPr lang="en-US" err="1">
                <a:solidFill>
                  <a:schemeClr val="bg1"/>
                </a:solidFill>
              </a:rPr>
              <a:t>rộng</a:t>
            </a:r>
            <a:r>
              <a:rPr lang="en-US">
                <a:solidFill>
                  <a:schemeClr val="bg1"/>
                </a:solidFill>
              </a:rPr>
              <a:t> </a:t>
            </a:r>
            <a:r>
              <a:rPr lang="en-US" err="1">
                <a:solidFill>
                  <a:schemeClr val="bg1"/>
                </a:solidFill>
              </a:rPr>
              <a:t>riêng</a:t>
            </a:r>
            <a:r>
              <a:rPr lang="en-US">
                <a:solidFill>
                  <a:schemeClr val="bg1"/>
                </a:solidFill>
              </a:rPr>
              <a:t> </a:t>
            </a:r>
            <a:r>
              <a:rPr lang="en-US" err="1">
                <a:solidFill>
                  <a:schemeClr val="bg1"/>
                </a:solidFill>
              </a:rPr>
              <a:t>biệt</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bg1"/>
                </a:solidFill>
              </a:rPr>
              <a:t>Stateless: </a:t>
            </a:r>
            <a:r>
              <a:rPr lang="vi-VN"/>
              <a:t>Server </a:t>
            </a:r>
            <a:r>
              <a:rPr lang="vi-VN" b="1"/>
              <a:t>không được lưu trữ</a:t>
            </a:r>
            <a:r>
              <a:rPr lang="vi-VN"/>
              <a:t> bất kỳ thông tin nào về trạng thái của Client giữa các Request.</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bg1"/>
                </a:solidFill>
              </a:rPr>
              <a:t>Cacheable: </a:t>
            </a:r>
            <a:r>
              <a:rPr lang="en-US" err="1">
                <a:solidFill>
                  <a:schemeClr val="bg1"/>
                </a:solidFill>
              </a:rPr>
              <a:t>Có</a:t>
            </a:r>
            <a:r>
              <a:rPr lang="en-US">
                <a:solidFill>
                  <a:schemeClr val="bg1"/>
                </a:solidFill>
              </a:rPr>
              <a:t> </a:t>
            </a:r>
            <a:r>
              <a:rPr lang="en-US" err="1">
                <a:solidFill>
                  <a:schemeClr val="bg1"/>
                </a:solidFill>
              </a:rPr>
              <a:t>thể</a:t>
            </a:r>
            <a:r>
              <a:rPr lang="en-US">
                <a:solidFill>
                  <a:schemeClr val="bg1"/>
                </a:solidFill>
              </a:rPr>
              <a:t> </a:t>
            </a:r>
            <a:r>
              <a:rPr lang="en-US" err="1">
                <a:solidFill>
                  <a:schemeClr val="bg1"/>
                </a:solidFill>
              </a:rPr>
              <a:t>lưu</a:t>
            </a:r>
            <a:r>
              <a:rPr lang="en-US">
                <a:solidFill>
                  <a:schemeClr val="bg1"/>
                </a:solidFill>
              </a:rPr>
              <a:t> </a:t>
            </a:r>
            <a:r>
              <a:rPr lang="en-US" err="1">
                <a:solidFill>
                  <a:schemeClr val="bg1"/>
                </a:solidFill>
              </a:rPr>
              <a:t>trữ</a:t>
            </a:r>
            <a:r>
              <a:rPr lang="en-US">
                <a:solidFill>
                  <a:schemeClr val="bg1"/>
                </a:solidFill>
              </a:rPr>
              <a:t> </a:t>
            </a:r>
            <a:r>
              <a:rPr lang="en-US" err="1">
                <a:solidFill>
                  <a:schemeClr val="bg1"/>
                </a:solidFill>
              </a:rPr>
              <a:t>tạm</a:t>
            </a:r>
            <a:r>
              <a:rPr lang="en-US">
                <a:solidFill>
                  <a:schemeClr val="bg1"/>
                </a:solidFill>
              </a:rPr>
              <a:t> </a:t>
            </a:r>
            <a:r>
              <a:rPr lang="en-US" err="1">
                <a:solidFill>
                  <a:schemeClr val="bg1"/>
                </a:solidFill>
              </a:rPr>
              <a:t>thời</a:t>
            </a:r>
            <a:r>
              <a:rPr lang="en-US">
                <a:solidFill>
                  <a:schemeClr val="bg1"/>
                </a:solidFill>
              </a:rPr>
              <a:t> </a:t>
            </a:r>
            <a:r>
              <a:rPr lang="en-US" err="1">
                <a:solidFill>
                  <a:schemeClr val="bg1"/>
                </a:solidFill>
              </a:rPr>
              <a:t>miễn</a:t>
            </a:r>
            <a:r>
              <a:rPr lang="en-US">
                <a:solidFill>
                  <a:schemeClr val="bg1"/>
                </a:solidFill>
              </a:rPr>
              <a:t> </a:t>
            </a:r>
            <a:r>
              <a:rPr lang="en-US" err="1">
                <a:solidFill>
                  <a:schemeClr val="bg1"/>
                </a:solidFill>
              </a:rPr>
              <a:t>là</a:t>
            </a:r>
            <a:r>
              <a:rPr lang="en-US">
                <a:solidFill>
                  <a:schemeClr val="bg1"/>
                </a:solidFill>
              </a:rPr>
              <a:t> </a:t>
            </a:r>
            <a:r>
              <a:rPr lang="en-US" err="1">
                <a:solidFill>
                  <a:schemeClr val="bg1"/>
                </a:solidFill>
              </a:rPr>
              <a:t>khai</a:t>
            </a:r>
            <a:r>
              <a:rPr lang="en-US">
                <a:solidFill>
                  <a:schemeClr val="bg1"/>
                </a:solidFill>
              </a:rPr>
              <a:t> </a:t>
            </a:r>
            <a:r>
              <a:rPr lang="en-US" err="1">
                <a:solidFill>
                  <a:schemeClr val="bg1"/>
                </a:solidFill>
              </a:rPr>
              <a:t>báo</a:t>
            </a:r>
            <a:r>
              <a:rPr lang="en-US">
                <a:solidFill>
                  <a:schemeClr val="bg1"/>
                </a:solidFill>
              </a:rPr>
              <a:t> </a:t>
            </a:r>
            <a:r>
              <a:rPr lang="en-US" err="1">
                <a:solidFill>
                  <a:schemeClr val="bg1"/>
                </a:solidFill>
              </a:rPr>
              <a:t>trước</a:t>
            </a:r>
            <a:r>
              <a:rPr lang="en-US">
                <a:solidFill>
                  <a:schemeClr val="bg1"/>
                </a:solidFill>
              </a:rPr>
              <a:t>, </a:t>
            </a:r>
            <a:r>
              <a:rPr lang="en-US" err="1">
                <a:solidFill>
                  <a:schemeClr val="bg1"/>
                </a:solidFill>
              </a:rPr>
              <a:t>giúp</a:t>
            </a:r>
            <a:r>
              <a:rPr lang="en-US">
                <a:solidFill>
                  <a:schemeClr val="bg1"/>
                </a:solidFill>
              </a:rPr>
              <a:t> </a:t>
            </a:r>
            <a:r>
              <a:rPr lang="en-US" err="1">
                <a:solidFill>
                  <a:schemeClr val="bg1"/>
                </a:solidFill>
              </a:rPr>
              <a:t>tái</a:t>
            </a:r>
            <a:r>
              <a:rPr lang="en-US">
                <a:solidFill>
                  <a:schemeClr val="bg1"/>
                </a:solidFill>
              </a:rPr>
              <a:t> </a:t>
            </a:r>
            <a:r>
              <a:rPr lang="en-US" err="1">
                <a:solidFill>
                  <a:schemeClr val="bg1"/>
                </a:solidFill>
              </a:rPr>
              <a:t>sử</a:t>
            </a:r>
            <a:r>
              <a:rPr lang="en-US">
                <a:solidFill>
                  <a:schemeClr val="bg1"/>
                </a:solidFill>
              </a:rPr>
              <a:t> </a:t>
            </a:r>
            <a:r>
              <a:rPr lang="en-US" err="1">
                <a:solidFill>
                  <a:schemeClr val="bg1"/>
                </a:solidFill>
              </a:rPr>
              <a:t>dụng</a:t>
            </a:r>
            <a:r>
              <a:rPr lang="en-US">
                <a:solidFill>
                  <a:schemeClr val="bg1"/>
                </a:solidFill>
              </a:rPr>
              <a:t> </a:t>
            </a:r>
            <a:r>
              <a:rPr lang="en-US" err="1">
                <a:solidFill>
                  <a:schemeClr val="bg1"/>
                </a:solidFill>
              </a:rPr>
              <a:t>dữ</a:t>
            </a:r>
            <a:r>
              <a:rPr lang="en-US">
                <a:solidFill>
                  <a:schemeClr val="bg1"/>
                </a:solidFill>
              </a:rPr>
              <a:t> </a:t>
            </a:r>
            <a:r>
              <a:rPr lang="en-US" err="1">
                <a:solidFill>
                  <a:schemeClr val="bg1"/>
                </a:solidFill>
              </a:rPr>
              <a:t>liệu</a:t>
            </a:r>
            <a:r>
              <a:rPr lang="en-US">
                <a:solidFill>
                  <a:schemeClr val="bg1"/>
                </a:solidFill>
              </a:rPr>
              <a:t>, </a:t>
            </a:r>
            <a:r>
              <a:rPr lang="en-US" err="1">
                <a:solidFill>
                  <a:schemeClr val="bg1"/>
                </a:solidFill>
              </a:rPr>
              <a:t>tăng</a:t>
            </a:r>
            <a:r>
              <a:rPr lang="en-US">
                <a:solidFill>
                  <a:schemeClr val="bg1"/>
                </a:solidFill>
              </a:rPr>
              <a:t> hiệu </a:t>
            </a:r>
            <a:r>
              <a:rPr lang="en-US" err="1">
                <a:solidFill>
                  <a:schemeClr val="bg1"/>
                </a:solidFill>
              </a:rPr>
              <a:t>suất</a:t>
            </a:r>
            <a:r>
              <a:rPr lang="en-US">
                <a:solidFill>
                  <a:schemeClr val="bg1"/>
                </a:solidFill>
              </a:rPr>
              <a:t>, </a:t>
            </a:r>
            <a:r>
              <a:rPr lang="en-US" err="1">
                <a:solidFill>
                  <a:schemeClr val="bg1"/>
                </a:solidFill>
              </a:rPr>
              <a:t>giảm</a:t>
            </a:r>
            <a:r>
              <a:rPr lang="en-US">
                <a:solidFill>
                  <a:schemeClr val="bg1"/>
                </a:solidFill>
              </a:rPr>
              <a:t> </a:t>
            </a:r>
            <a:r>
              <a:rPr lang="en-US" err="1">
                <a:solidFill>
                  <a:schemeClr val="bg1"/>
                </a:solidFill>
              </a:rPr>
              <a:t>tải</a:t>
            </a:r>
            <a:r>
              <a:rPr lang="en-US">
                <a:solidFill>
                  <a:schemeClr val="bg1"/>
                </a:solidFill>
              </a:rPr>
              <a:t> </a:t>
            </a:r>
            <a:r>
              <a:rPr lang="en-US" err="1">
                <a:solidFill>
                  <a:schemeClr val="bg1"/>
                </a:solidFill>
              </a:rPr>
              <a:t>cho</a:t>
            </a:r>
            <a:r>
              <a:rPr lang="en-US">
                <a:solidFill>
                  <a:schemeClr val="bg1"/>
                </a:solidFill>
              </a:rPr>
              <a:t> server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t>Giao </a:t>
            </a:r>
            <a:r>
              <a:rPr lang="en-US" err="1"/>
              <a:t>diện</a:t>
            </a:r>
            <a:r>
              <a:rPr lang="en-US"/>
              <a:t> </a:t>
            </a:r>
            <a:r>
              <a:rPr lang="en-US" err="1"/>
              <a:t>Đồng</a:t>
            </a:r>
            <a:r>
              <a:rPr lang="en-US"/>
              <a:t> </a:t>
            </a:r>
            <a:r>
              <a:rPr lang="en-US" err="1"/>
              <a:t>nhất</a:t>
            </a:r>
            <a:r>
              <a:rPr lang="en-US"/>
              <a:t>: Quan </a:t>
            </a:r>
            <a:r>
              <a:rPr lang="en-US" err="1"/>
              <a:t>trọng</a:t>
            </a:r>
            <a:r>
              <a:rPr lang="en-US"/>
              <a:t> </a:t>
            </a:r>
            <a:r>
              <a:rPr lang="en-US" err="1"/>
              <a:t>nhất</a:t>
            </a:r>
            <a:r>
              <a:rPr lang="en-US"/>
              <a:t>, </a:t>
            </a:r>
            <a:r>
              <a:rPr lang="en-US" err="1"/>
              <a:t>Đây</a:t>
            </a:r>
            <a:r>
              <a:rPr lang="en-US"/>
              <a:t> </a:t>
            </a:r>
            <a:r>
              <a:rPr lang="en-US" err="1"/>
              <a:t>là</a:t>
            </a:r>
            <a:r>
              <a:rPr lang="en-US"/>
              <a:t> </a:t>
            </a:r>
            <a:r>
              <a:rPr lang="en-US" err="1"/>
              <a:t>nguyên</a:t>
            </a:r>
            <a:r>
              <a:rPr lang="en-US"/>
              <a:t> </a:t>
            </a:r>
            <a:r>
              <a:rPr lang="en-US" err="1"/>
              <a:t>tắc</a:t>
            </a:r>
            <a:r>
              <a:rPr lang="en-US"/>
              <a:t> </a:t>
            </a:r>
            <a:r>
              <a:rPr lang="en-US" err="1"/>
              <a:t>cốt</a:t>
            </a:r>
            <a:r>
              <a:rPr lang="en-US"/>
              <a:t> </a:t>
            </a:r>
            <a:r>
              <a:rPr lang="en-US" err="1"/>
              <a:t>lõi</a:t>
            </a:r>
            <a:r>
              <a:rPr lang="en-US"/>
              <a:t>, </a:t>
            </a:r>
            <a:r>
              <a:rPr lang="vi-VN"/>
              <a:t>API phải đơn giản, dễ hiểu và nhất quán</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Hệ</a:t>
            </a:r>
            <a:r>
              <a:rPr lang="en-US">
                <a:solidFill>
                  <a:schemeClr val="bg1"/>
                </a:solidFill>
              </a:rPr>
              <a:t> </a:t>
            </a:r>
            <a:r>
              <a:rPr lang="en-US" err="1">
                <a:solidFill>
                  <a:schemeClr val="bg1"/>
                </a:solidFill>
              </a:rPr>
              <a:t>thống</a:t>
            </a:r>
            <a:r>
              <a:rPr lang="en-US">
                <a:solidFill>
                  <a:schemeClr val="bg1"/>
                </a:solidFill>
              </a:rPr>
              <a:t> </a:t>
            </a:r>
            <a:r>
              <a:rPr lang="en-US" err="1">
                <a:solidFill>
                  <a:schemeClr val="bg1"/>
                </a:solidFill>
              </a:rPr>
              <a:t>Phân</a:t>
            </a:r>
            <a:r>
              <a:rPr lang="en-US">
                <a:solidFill>
                  <a:schemeClr val="bg1"/>
                </a:solidFill>
              </a:rPr>
              <a:t> </a:t>
            </a:r>
            <a:r>
              <a:rPr lang="en-US" err="1">
                <a:solidFill>
                  <a:schemeClr val="bg1"/>
                </a:solidFill>
              </a:rPr>
              <a:t>tầng</a:t>
            </a:r>
            <a:r>
              <a:rPr lang="en-US">
                <a:solidFill>
                  <a:schemeClr val="bg1"/>
                </a:solidFill>
              </a:rPr>
              <a:t>: </a:t>
            </a:r>
            <a:r>
              <a:rPr lang="vi-VN"/>
              <a:t>Hệ thống phải được thiết kế theo cách mà Client không thể biết được liệu nó đang kết nối trực tiếp với Server xử lý cuối cùng hay một tầng trung gian</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solidFill>
                  <a:schemeClr val="bg1"/>
                </a:solidFill>
              </a:rPr>
              <a:t>Code on demand: </a:t>
            </a:r>
            <a:r>
              <a:rPr lang="en-US"/>
              <a:t>Cho </a:t>
            </a:r>
            <a:r>
              <a:rPr lang="en-US" err="1"/>
              <a:t>phép</a:t>
            </a:r>
            <a:r>
              <a:rPr lang="en-US"/>
              <a:t> Server </a:t>
            </a:r>
            <a:r>
              <a:rPr lang="en-US" b="1" err="1"/>
              <a:t>tạm</a:t>
            </a:r>
            <a:r>
              <a:rPr lang="en-US" b="1"/>
              <a:t> </a:t>
            </a:r>
            <a:r>
              <a:rPr lang="en-US" b="1" err="1"/>
              <a:t>thời</a:t>
            </a:r>
            <a:r>
              <a:rPr lang="en-US" b="1"/>
              <a:t> </a:t>
            </a:r>
            <a:r>
              <a:rPr lang="en-US" b="1" err="1"/>
              <a:t>mở</a:t>
            </a:r>
            <a:r>
              <a:rPr lang="en-US" b="1"/>
              <a:t> </a:t>
            </a:r>
            <a:r>
              <a:rPr lang="en-US" b="1" err="1"/>
              <a:t>rộng</a:t>
            </a:r>
            <a:r>
              <a:rPr lang="en-US"/>
              <a:t> </a:t>
            </a:r>
            <a:r>
              <a:rPr lang="en-US" err="1"/>
              <a:t>chức</a:t>
            </a:r>
            <a:r>
              <a:rPr lang="en-US"/>
              <a:t> </a:t>
            </a:r>
            <a:r>
              <a:rPr lang="en-US" err="1"/>
              <a:t>năng</a:t>
            </a:r>
            <a:r>
              <a:rPr lang="en-US"/>
              <a:t> </a:t>
            </a:r>
            <a:r>
              <a:rPr lang="en-US" err="1"/>
              <a:t>của</a:t>
            </a:r>
            <a:r>
              <a:rPr lang="en-US"/>
              <a:t> Client </a:t>
            </a:r>
            <a:r>
              <a:rPr lang="en-US" err="1"/>
              <a:t>bằng</a:t>
            </a:r>
            <a:r>
              <a:rPr lang="en-US"/>
              <a:t> </a:t>
            </a:r>
            <a:r>
              <a:rPr lang="en-US" err="1"/>
              <a:t>cách</a:t>
            </a:r>
            <a:r>
              <a:rPr lang="en-US"/>
              <a:t> </a:t>
            </a:r>
            <a:r>
              <a:rPr lang="en-US" err="1"/>
              <a:t>truyền</a:t>
            </a:r>
            <a:r>
              <a:rPr lang="en-US"/>
              <a:t> </a:t>
            </a:r>
            <a:r>
              <a:rPr lang="en-US" err="1"/>
              <a:t>tải</a:t>
            </a:r>
            <a:r>
              <a:rPr lang="en-US"/>
              <a:t> </a:t>
            </a:r>
            <a:r>
              <a:rPr lang="en-US" err="1"/>
              <a:t>mã</a:t>
            </a:r>
            <a:r>
              <a:rPr lang="en-US"/>
              <a:t> </a:t>
            </a:r>
            <a:r>
              <a:rPr lang="en-US" err="1"/>
              <a:t>thực</a:t>
            </a:r>
            <a:r>
              <a:rPr lang="en-US"/>
              <a:t> </a:t>
            </a:r>
            <a:r>
              <a:rPr lang="en-US" err="1"/>
              <a:t>thi</a:t>
            </a:r>
            <a:r>
              <a:rPr lang="en-US"/>
              <a:t>. Client </a:t>
            </a:r>
            <a:r>
              <a:rPr lang="en-US" err="1"/>
              <a:t>sau</a:t>
            </a:r>
            <a:r>
              <a:rPr lang="en-US"/>
              <a:t> </a:t>
            </a:r>
            <a:r>
              <a:rPr lang="en-US" err="1"/>
              <a:t>đó</a:t>
            </a:r>
            <a:r>
              <a:rPr lang="en-US"/>
              <a:t> </a:t>
            </a:r>
            <a:r>
              <a:rPr lang="en-US" err="1"/>
              <a:t>thực</a:t>
            </a:r>
            <a:r>
              <a:rPr lang="en-US"/>
              <a:t> </a:t>
            </a:r>
            <a:r>
              <a:rPr lang="en-US" err="1"/>
              <a:t>thi</a:t>
            </a:r>
            <a:r>
              <a:rPr lang="en-US"/>
              <a:t> </a:t>
            </a:r>
            <a:r>
              <a:rPr lang="en-US" err="1"/>
              <a:t>mã</a:t>
            </a:r>
            <a:r>
              <a:rPr lang="en-US"/>
              <a:t> </a:t>
            </a:r>
            <a:r>
              <a:rPr lang="en-US" err="1"/>
              <a:t>này</a:t>
            </a:r>
            <a:r>
              <a:rPr lang="en-US"/>
              <a:t>.</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p:cNvSpPr>
            <a:spLocks noGrp="1"/>
          </p:cNvSpPr>
          <p:nvPr>
            <p:ph type="sldNum" sz="quarter" idx="5"/>
          </p:nvPr>
        </p:nvSpPr>
        <p:spPr/>
        <p:txBody>
          <a:bodyPr/>
          <a:lstStyle/>
          <a:p>
            <a:fld id="{7AFC0E4A-53C6-4D93-925C-7C2A4FB6BACF}" type="slidenum">
              <a:rPr lang="en-US" smtClean="0"/>
              <a:t>4</a:t>
            </a:fld>
            <a:endParaRPr lang="en-US"/>
          </a:p>
        </p:txBody>
      </p:sp>
    </p:spTree>
    <p:extLst>
      <p:ext uri="{BB962C8B-B14F-4D97-AF65-F5344CB8AC3E}">
        <p14:creationId xmlns:p14="http://schemas.microsoft.com/office/powerpoint/2010/main" val="34858518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A72BBA-2806-BE1A-5540-2D1ECA4166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FF47F9-517F-AA99-9C3E-FFA312E0A4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0A2B7E-AE88-CF42-83B7-11723D89979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95497A45-7FAA-F9C8-D188-E5C041FEAF97}"/>
              </a:ext>
            </a:extLst>
          </p:cNvPr>
          <p:cNvSpPr>
            <a:spLocks noGrp="1"/>
          </p:cNvSpPr>
          <p:nvPr>
            <p:ph type="sldNum" sz="quarter" idx="5"/>
          </p:nvPr>
        </p:nvSpPr>
        <p:spPr/>
        <p:txBody>
          <a:bodyPr/>
          <a:lstStyle/>
          <a:p>
            <a:fld id="{7AFC0E4A-53C6-4D93-925C-7C2A4FB6BACF}" type="slidenum">
              <a:rPr lang="en-US" smtClean="0"/>
              <a:t>22</a:t>
            </a:fld>
            <a:endParaRPr lang="en-US"/>
          </a:p>
        </p:txBody>
      </p:sp>
    </p:spTree>
    <p:extLst>
      <p:ext uri="{BB962C8B-B14F-4D97-AF65-F5344CB8AC3E}">
        <p14:creationId xmlns:p14="http://schemas.microsoft.com/office/powerpoint/2010/main" val="24510365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A5B381-EF78-CDCD-1A4A-D0C189A30F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C1EA0D-6C9A-0811-EDB8-F6BA84E2F8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8A4640-8736-276C-560F-56D6F8995F31}"/>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EAA22DF7-AC84-B71D-C8C9-A9E000BB8080}"/>
              </a:ext>
            </a:extLst>
          </p:cNvPr>
          <p:cNvSpPr>
            <a:spLocks noGrp="1"/>
          </p:cNvSpPr>
          <p:nvPr>
            <p:ph type="sldNum" sz="quarter" idx="5"/>
          </p:nvPr>
        </p:nvSpPr>
        <p:spPr/>
        <p:txBody>
          <a:bodyPr/>
          <a:lstStyle/>
          <a:p>
            <a:fld id="{7AFC0E4A-53C6-4D93-925C-7C2A4FB6BACF}" type="slidenum">
              <a:rPr lang="en-US" smtClean="0"/>
              <a:t>23</a:t>
            </a:fld>
            <a:endParaRPr lang="en-US"/>
          </a:p>
        </p:txBody>
      </p:sp>
    </p:spTree>
    <p:extLst>
      <p:ext uri="{BB962C8B-B14F-4D97-AF65-F5344CB8AC3E}">
        <p14:creationId xmlns:p14="http://schemas.microsoft.com/office/powerpoint/2010/main" val="42772111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4FC96D-9D6C-B9AF-8100-6B1A142D3C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0EE8469-A6AF-657F-292F-45215165B5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41F903C-A98F-8D26-98AB-4A606C2FA6C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B19FA09C-6169-7FE8-3282-0E3E52AAA1F3}"/>
              </a:ext>
            </a:extLst>
          </p:cNvPr>
          <p:cNvSpPr>
            <a:spLocks noGrp="1"/>
          </p:cNvSpPr>
          <p:nvPr>
            <p:ph type="sldNum" sz="quarter" idx="5"/>
          </p:nvPr>
        </p:nvSpPr>
        <p:spPr/>
        <p:txBody>
          <a:bodyPr/>
          <a:lstStyle/>
          <a:p>
            <a:fld id="{7AFC0E4A-53C6-4D93-925C-7C2A4FB6BACF}" type="slidenum">
              <a:rPr lang="en-US" smtClean="0"/>
              <a:t>24</a:t>
            </a:fld>
            <a:endParaRPr lang="en-US"/>
          </a:p>
        </p:txBody>
      </p:sp>
    </p:spTree>
    <p:extLst>
      <p:ext uri="{BB962C8B-B14F-4D97-AF65-F5344CB8AC3E}">
        <p14:creationId xmlns:p14="http://schemas.microsoft.com/office/powerpoint/2010/main" val="24548082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D9F52D-9BD3-44C0-2830-F54F68FE4E5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176CBEC-124F-7299-A74B-DE852CCE0E0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F253143-C970-B127-1CDC-A0809D4AA1D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5A208FA0-18A1-DEB1-8EE5-534307FB28EB}"/>
              </a:ext>
            </a:extLst>
          </p:cNvPr>
          <p:cNvSpPr>
            <a:spLocks noGrp="1"/>
          </p:cNvSpPr>
          <p:nvPr>
            <p:ph type="sldNum" sz="quarter" idx="5"/>
          </p:nvPr>
        </p:nvSpPr>
        <p:spPr/>
        <p:txBody>
          <a:bodyPr/>
          <a:lstStyle/>
          <a:p>
            <a:fld id="{7AFC0E4A-53C6-4D93-925C-7C2A4FB6BACF}" type="slidenum">
              <a:rPr lang="en-US" smtClean="0"/>
              <a:t>25</a:t>
            </a:fld>
            <a:endParaRPr lang="en-US"/>
          </a:p>
        </p:txBody>
      </p:sp>
    </p:spTree>
    <p:extLst>
      <p:ext uri="{BB962C8B-B14F-4D97-AF65-F5344CB8AC3E}">
        <p14:creationId xmlns:p14="http://schemas.microsoft.com/office/powerpoint/2010/main" val="1792669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1E788F-E380-5DC6-4D94-35CE07A78F7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4E2D7F-869A-5D6A-0602-657FEC42859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3399C9-5973-D6CC-5CF1-7A178EBCF7B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1A45AE52-5FA0-B23D-C76C-1000C7E940C9}"/>
              </a:ext>
            </a:extLst>
          </p:cNvPr>
          <p:cNvSpPr>
            <a:spLocks noGrp="1"/>
          </p:cNvSpPr>
          <p:nvPr>
            <p:ph type="sldNum" sz="quarter" idx="5"/>
          </p:nvPr>
        </p:nvSpPr>
        <p:spPr/>
        <p:txBody>
          <a:bodyPr/>
          <a:lstStyle/>
          <a:p>
            <a:fld id="{7AFC0E4A-53C6-4D93-925C-7C2A4FB6BACF}" type="slidenum">
              <a:rPr lang="en-US" smtClean="0"/>
              <a:t>5</a:t>
            </a:fld>
            <a:endParaRPr lang="en-US"/>
          </a:p>
        </p:txBody>
      </p:sp>
    </p:spTree>
    <p:extLst>
      <p:ext uri="{BB962C8B-B14F-4D97-AF65-F5344CB8AC3E}">
        <p14:creationId xmlns:p14="http://schemas.microsoft.com/office/powerpoint/2010/main" val="32894199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5BF6CE-46F0-78A1-CF1D-833EB8AFAC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67B6F2-CB20-E4DF-A7CD-A12CE784D9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791E49-E751-3FDE-B34B-54658C01F54F}"/>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FC65E4BE-DCAA-AFD8-D1ED-E9BD5CC8CF4F}"/>
              </a:ext>
            </a:extLst>
          </p:cNvPr>
          <p:cNvSpPr>
            <a:spLocks noGrp="1"/>
          </p:cNvSpPr>
          <p:nvPr>
            <p:ph type="sldNum" sz="quarter" idx="5"/>
          </p:nvPr>
        </p:nvSpPr>
        <p:spPr/>
        <p:txBody>
          <a:bodyPr/>
          <a:lstStyle/>
          <a:p>
            <a:fld id="{7AFC0E4A-53C6-4D93-925C-7C2A4FB6BACF}" type="slidenum">
              <a:rPr lang="en-US" smtClean="0"/>
              <a:t>6</a:t>
            </a:fld>
            <a:endParaRPr lang="en-US"/>
          </a:p>
        </p:txBody>
      </p:sp>
    </p:spTree>
    <p:extLst>
      <p:ext uri="{BB962C8B-B14F-4D97-AF65-F5344CB8AC3E}">
        <p14:creationId xmlns:p14="http://schemas.microsoft.com/office/powerpoint/2010/main" val="21328728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9F219-F6B6-6379-D358-730353117F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9960DA-B928-B11F-9883-EFCC06BCC8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C7DA63-E2B1-04D3-14ED-8DC2F398F7A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b="1"/>
              <a:t>Authentication</a:t>
            </a:r>
            <a:r>
              <a:rPr lang="vi-VN"/>
              <a:t> là quá trình </a:t>
            </a:r>
            <a:r>
              <a:rPr lang="vi-VN" b="1"/>
              <a:t>xác minh danh tính</a:t>
            </a:r>
            <a:r>
              <a:rPr lang="vi-VN"/>
              <a:t> của người dùng, Client (ví dụ: ứng dụng di động) hoặc dịch vụ đang cố gắng truy cập tài nguyên.</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Trong </a:t>
            </a:r>
            <a:r>
              <a:rPr lang="en-US" err="1"/>
              <a:t>ngữ</a:t>
            </a:r>
            <a:r>
              <a:rPr lang="en-US"/>
              <a:t> </a:t>
            </a:r>
            <a:r>
              <a:rPr lang="en-US" err="1"/>
              <a:t>cảnh</a:t>
            </a:r>
            <a:r>
              <a:rPr lang="en-US"/>
              <a:t> RESTful API, </a:t>
            </a:r>
            <a:r>
              <a:rPr lang="vi-VN"/>
              <a:t>vì ràng buộc </a:t>
            </a:r>
            <a:r>
              <a:rPr lang="vi-VN" b="1"/>
              <a:t>Không Trạng thái (Stateless)</a:t>
            </a:r>
            <a:r>
              <a:rPr lang="vi-VN"/>
              <a:t>, Server không thể nhớ được Client đã đăng nhập hay chưa. Do đó, </a:t>
            </a:r>
            <a:r>
              <a:rPr lang="vi-VN" b="1"/>
              <a:t>mỗi Request</a:t>
            </a:r>
            <a:r>
              <a:rPr lang="vi-VN"/>
              <a:t> cần phải mang theo một bằng chứng xác thực.</a:t>
            </a:r>
            <a:endParaRPr lang="en-US">
              <a:solidFill>
                <a:schemeClr val="bg1"/>
              </a:solidFill>
            </a:endParaRPr>
          </a:p>
        </p:txBody>
      </p:sp>
      <p:sp>
        <p:nvSpPr>
          <p:cNvPr id="4" name="Slide Number Placeholder 3">
            <a:extLst>
              <a:ext uri="{FF2B5EF4-FFF2-40B4-BE49-F238E27FC236}">
                <a16:creationId xmlns:a16="http://schemas.microsoft.com/office/drawing/2014/main" id="{8D21A608-1635-02C4-C8D9-7EF76F7AF8CB}"/>
              </a:ext>
            </a:extLst>
          </p:cNvPr>
          <p:cNvSpPr>
            <a:spLocks noGrp="1"/>
          </p:cNvSpPr>
          <p:nvPr>
            <p:ph type="sldNum" sz="quarter" idx="5"/>
          </p:nvPr>
        </p:nvSpPr>
        <p:spPr/>
        <p:txBody>
          <a:bodyPr/>
          <a:lstStyle/>
          <a:p>
            <a:fld id="{7AFC0E4A-53C6-4D93-925C-7C2A4FB6BACF}" type="slidenum">
              <a:rPr lang="en-US" smtClean="0"/>
              <a:t>7</a:t>
            </a:fld>
            <a:endParaRPr lang="en-US"/>
          </a:p>
        </p:txBody>
      </p:sp>
    </p:spTree>
    <p:extLst>
      <p:ext uri="{BB962C8B-B14F-4D97-AF65-F5344CB8AC3E}">
        <p14:creationId xmlns:p14="http://schemas.microsoft.com/office/powerpoint/2010/main" val="645486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8324DA-A57B-EE46-37A2-CE7A6C42F7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1E65BE3-C173-3875-6915-BEA34FFA54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25933E-DE9D-0314-6340-FF9DF50E632A}"/>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1547E6AA-0AB7-303A-C3C4-B31BEAB83F79}"/>
              </a:ext>
            </a:extLst>
          </p:cNvPr>
          <p:cNvSpPr>
            <a:spLocks noGrp="1"/>
          </p:cNvSpPr>
          <p:nvPr>
            <p:ph type="sldNum" sz="quarter" idx="5"/>
          </p:nvPr>
        </p:nvSpPr>
        <p:spPr/>
        <p:txBody>
          <a:bodyPr/>
          <a:lstStyle/>
          <a:p>
            <a:fld id="{7AFC0E4A-53C6-4D93-925C-7C2A4FB6BACF}" type="slidenum">
              <a:rPr lang="en-US" smtClean="0"/>
              <a:t>8</a:t>
            </a:fld>
            <a:endParaRPr lang="en-US"/>
          </a:p>
        </p:txBody>
      </p:sp>
    </p:spTree>
    <p:extLst>
      <p:ext uri="{BB962C8B-B14F-4D97-AF65-F5344CB8AC3E}">
        <p14:creationId xmlns:p14="http://schemas.microsoft.com/office/powerpoint/2010/main" val="7993235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705501-AF8D-DF14-F8B5-60BCF1BFEB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19EF77C-0E2A-8B39-E534-8B24A0BE613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59B761-A0F5-C13E-D326-5D3486C1A47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solidFill>
                <a:schemeClr val="bg1"/>
              </a:solidFill>
            </a:endParaRPr>
          </a:p>
        </p:txBody>
      </p:sp>
      <p:sp>
        <p:nvSpPr>
          <p:cNvPr id="4" name="Slide Number Placeholder 3">
            <a:extLst>
              <a:ext uri="{FF2B5EF4-FFF2-40B4-BE49-F238E27FC236}">
                <a16:creationId xmlns:a16="http://schemas.microsoft.com/office/drawing/2014/main" id="{B1E21E25-2D6F-4A0D-90FD-C6B195B502E3}"/>
              </a:ext>
            </a:extLst>
          </p:cNvPr>
          <p:cNvSpPr>
            <a:spLocks noGrp="1"/>
          </p:cNvSpPr>
          <p:nvPr>
            <p:ph type="sldNum" sz="quarter" idx="5"/>
          </p:nvPr>
        </p:nvSpPr>
        <p:spPr/>
        <p:txBody>
          <a:bodyPr/>
          <a:lstStyle/>
          <a:p>
            <a:fld id="{7AFC0E4A-53C6-4D93-925C-7C2A4FB6BACF}" type="slidenum">
              <a:rPr lang="en-US" smtClean="0"/>
              <a:t>9</a:t>
            </a:fld>
            <a:endParaRPr lang="en-US"/>
          </a:p>
        </p:txBody>
      </p:sp>
    </p:spTree>
    <p:extLst>
      <p:ext uri="{BB962C8B-B14F-4D97-AF65-F5344CB8AC3E}">
        <p14:creationId xmlns:p14="http://schemas.microsoft.com/office/powerpoint/2010/main" val="2629590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A0DD58-30B3-C64C-17CD-34588595888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040D99-A8DB-9023-6EE2-A6B7E2076E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815D11-E488-3619-D125-8BD28049529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b="1"/>
              <a:t>Interceptors</a:t>
            </a:r>
            <a:r>
              <a:rPr lang="vi-VN"/>
              <a:t> (Bộ chặn) là một tính năng mạnh mẽ và cốt lõi của thư viện Dio, cho phép bạn </a:t>
            </a:r>
            <a:r>
              <a:rPr lang="vi-VN" b="1"/>
              <a:t>chặn và can thiệp</a:t>
            </a:r>
            <a:r>
              <a:rPr lang="vi-VN"/>
              <a:t> vào các Request, Response, hoặc Error trước khi chúng được xử lý bởi ứng dụng.</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thêm</a:t>
            </a:r>
            <a:r>
              <a:rPr lang="en-US">
                <a:solidFill>
                  <a:schemeClr val="bg1"/>
                </a:solidFill>
              </a:rPr>
              <a:t> token </a:t>
            </a:r>
            <a:r>
              <a:rPr lang="en-US" err="1">
                <a:solidFill>
                  <a:schemeClr val="bg1"/>
                </a:solidFill>
              </a:rPr>
              <a:t>xác</a:t>
            </a:r>
            <a:r>
              <a:rPr lang="en-US">
                <a:solidFill>
                  <a:schemeClr val="bg1"/>
                </a:solidFill>
              </a:rPr>
              <a:t> </a:t>
            </a:r>
            <a:r>
              <a:rPr lang="en-US" err="1">
                <a:solidFill>
                  <a:schemeClr val="bg1"/>
                </a:solidFill>
              </a:rPr>
              <a:t>thực</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Ghi</a:t>
            </a:r>
            <a:r>
              <a:rPr lang="en-US">
                <a:solidFill>
                  <a:schemeClr val="bg1"/>
                </a:solidFill>
              </a:rPr>
              <a:t> lại chi </a:t>
            </a:r>
            <a:r>
              <a:rPr lang="en-US" err="1">
                <a:solidFill>
                  <a:schemeClr val="bg1"/>
                </a:solidFill>
              </a:rPr>
              <a:t>tiết</a:t>
            </a:r>
            <a:r>
              <a:rPr lang="en-US">
                <a:solidFill>
                  <a:schemeClr val="bg1"/>
                </a:solidFill>
              </a:rPr>
              <a:t> </a:t>
            </a:r>
            <a:r>
              <a:rPr lang="en-US" err="1">
                <a:solidFill>
                  <a:schemeClr val="bg1"/>
                </a:solidFill>
              </a:rPr>
              <a:t>yêu</a:t>
            </a:r>
            <a:r>
              <a:rPr lang="en-US">
                <a:solidFill>
                  <a:schemeClr val="bg1"/>
                </a:solidFill>
              </a:rPr>
              <a:t> </a:t>
            </a:r>
            <a:r>
              <a:rPr lang="en-US" err="1">
                <a:solidFill>
                  <a:schemeClr val="bg1"/>
                </a:solidFill>
              </a:rPr>
              <a:t>cầu</a:t>
            </a:r>
            <a:r>
              <a:rPr lang="en-US">
                <a:solidFill>
                  <a:schemeClr val="bg1"/>
                </a:solidFill>
              </a:rPr>
              <a:t>, </a:t>
            </a:r>
            <a:r>
              <a:rPr lang="en-US" err="1">
                <a:solidFill>
                  <a:schemeClr val="bg1"/>
                </a:solidFill>
              </a:rPr>
              <a:t>phản</a:t>
            </a:r>
            <a:r>
              <a:rPr lang="en-US">
                <a:solidFill>
                  <a:schemeClr val="bg1"/>
                </a:solidFill>
              </a:rPr>
              <a:t> </a:t>
            </a:r>
            <a:r>
              <a:rPr lang="en-US" err="1">
                <a:solidFill>
                  <a:schemeClr val="bg1"/>
                </a:solidFill>
              </a:rPr>
              <a:t>hồi</a:t>
            </a:r>
            <a:r>
              <a:rPr lang="en-US">
                <a:solidFill>
                  <a:schemeClr val="bg1"/>
                </a:solidFill>
              </a:rPr>
              <a:t> </a:t>
            </a:r>
            <a:r>
              <a:rPr lang="en-US" err="1">
                <a:solidFill>
                  <a:schemeClr val="bg1"/>
                </a:solidFill>
              </a:rPr>
              <a:t>để</a:t>
            </a:r>
            <a:r>
              <a:rPr lang="en-US">
                <a:solidFill>
                  <a:schemeClr val="bg1"/>
                </a:solidFill>
              </a:rPr>
              <a:t> </a:t>
            </a:r>
            <a:r>
              <a:rPr lang="en-US" err="1">
                <a:solidFill>
                  <a:schemeClr val="bg1"/>
                </a:solidFill>
              </a:rPr>
              <a:t>gỡ</a:t>
            </a:r>
            <a:r>
              <a:rPr lang="en-US">
                <a:solidFill>
                  <a:schemeClr val="bg1"/>
                </a:solidFill>
              </a:rPr>
              <a:t> </a:t>
            </a:r>
            <a:r>
              <a:rPr lang="en-US" err="1">
                <a:solidFill>
                  <a:schemeClr val="bg1"/>
                </a:solidFill>
              </a:rPr>
              <a:t>lỗi</a:t>
            </a:r>
            <a:r>
              <a:rPr lang="en-US">
                <a:solidFill>
                  <a:schemeClr val="bg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bắt</a:t>
            </a:r>
            <a:r>
              <a:rPr lang="en-US">
                <a:solidFill>
                  <a:schemeClr val="bg1"/>
                </a:solidFill>
              </a:rPr>
              <a:t> </a:t>
            </a:r>
            <a:r>
              <a:rPr lang="en-US" err="1">
                <a:solidFill>
                  <a:schemeClr val="bg1"/>
                </a:solidFill>
              </a:rPr>
              <a:t>lỗi</a:t>
            </a:r>
            <a:r>
              <a:rPr lang="en-US">
                <a:solidFill>
                  <a:schemeClr val="bg1"/>
                </a:solidFill>
              </a:rPr>
              <a:t> token </a:t>
            </a:r>
            <a:r>
              <a:rPr lang="en-US" err="1">
                <a:solidFill>
                  <a:schemeClr val="bg1"/>
                </a:solidFill>
              </a:rPr>
              <a:t>hết</a:t>
            </a:r>
            <a:r>
              <a:rPr lang="en-US">
                <a:solidFill>
                  <a:schemeClr val="bg1"/>
                </a:solidFill>
              </a:rPr>
              <a:t> </a:t>
            </a:r>
            <a:r>
              <a:rPr lang="en-US" err="1">
                <a:solidFill>
                  <a:schemeClr val="bg1"/>
                </a:solidFill>
              </a:rPr>
              <a:t>hạn</a:t>
            </a:r>
            <a:r>
              <a:rPr lang="en-US">
                <a:solidFill>
                  <a:schemeClr val="bg1"/>
                </a:solidFill>
              </a:rPr>
              <a:t> </a:t>
            </a:r>
            <a:r>
              <a:rPr lang="en-US" err="1">
                <a:solidFill>
                  <a:schemeClr val="bg1"/>
                </a:solidFill>
              </a:rPr>
              <a:t>và</a:t>
            </a:r>
            <a:r>
              <a:rPr lang="en-US">
                <a:solidFill>
                  <a:schemeClr val="bg1"/>
                </a:solidFill>
              </a:rPr>
              <a:t> </a:t>
            </a: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thử</a:t>
            </a:r>
            <a:r>
              <a:rPr lang="en-US">
                <a:solidFill>
                  <a:schemeClr val="bg1"/>
                </a:solidFill>
              </a:rPr>
              <a:t> lại</a:t>
            </a:r>
          </a:p>
        </p:txBody>
      </p:sp>
      <p:sp>
        <p:nvSpPr>
          <p:cNvPr id="4" name="Slide Number Placeholder 3">
            <a:extLst>
              <a:ext uri="{FF2B5EF4-FFF2-40B4-BE49-F238E27FC236}">
                <a16:creationId xmlns:a16="http://schemas.microsoft.com/office/drawing/2014/main" id="{D860BEBA-C7D2-E5C2-BB28-DFE2473FDA93}"/>
              </a:ext>
            </a:extLst>
          </p:cNvPr>
          <p:cNvSpPr>
            <a:spLocks noGrp="1"/>
          </p:cNvSpPr>
          <p:nvPr>
            <p:ph type="sldNum" sz="quarter" idx="5"/>
          </p:nvPr>
        </p:nvSpPr>
        <p:spPr/>
        <p:txBody>
          <a:bodyPr/>
          <a:lstStyle/>
          <a:p>
            <a:fld id="{7AFC0E4A-53C6-4D93-925C-7C2A4FB6BACF}" type="slidenum">
              <a:rPr lang="en-US" smtClean="0"/>
              <a:t>10</a:t>
            </a:fld>
            <a:endParaRPr lang="en-US"/>
          </a:p>
        </p:txBody>
      </p:sp>
    </p:spTree>
    <p:extLst>
      <p:ext uri="{BB962C8B-B14F-4D97-AF65-F5344CB8AC3E}">
        <p14:creationId xmlns:p14="http://schemas.microsoft.com/office/powerpoint/2010/main" val="33886547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70C18F-2188-83BC-D18F-9C97F8FE92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BED597-7F09-B96B-3545-525454782D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A739D6-697F-6E83-76D0-AEF26B09322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b="1"/>
              <a:t>Interceptors</a:t>
            </a:r>
            <a:r>
              <a:rPr lang="vi-VN"/>
              <a:t> (Bộ chặn) là một tính năng mạnh mẽ và cốt lõi của thư viện Dio, cho phép bạn </a:t>
            </a:r>
            <a:r>
              <a:rPr lang="vi-VN" b="1"/>
              <a:t>chặn và can thiệp</a:t>
            </a:r>
            <a:r>
              <a:rPr lang="vi-VN"/>
              <a:t> vào các Request, Response, hoặc Error trước khi chúng được xử lý bởi ứng dụng.</a:t>
            </a: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thêm</a:t>
            </a:r>
            <a:r>
              <a:rPr lang="en-US">
                <a:solidFill>
                  <a:schemeClr val="bg1"/>
                </a:solidFill>
              </a:rPr>
              <a:t> token </a:t>
            </a:r>
            <a:r>
              <a:rPr lang="en-US" err="1">
                <a:solidFill>
                  <a:schemeClr val="bg1"/>
                </a:solidFill>
              </a:rPr>
              <a:t>xác</a:t>
            </a:r>
            <a:r>
              <a:rPr lang="en-US">
                <a:solidFill>
                  <a:schemeClr val="bg1"/>
                </a:solidFill>
              </a:rPr>
              <a:t> </a:t>
            </a:r>
            <a:r>
              <a:rPr lang="en-US" err="1">
                <a:solidFill>
                  <a:schemeClr val="bg1"/>
                </a:solidFill>
              </a:rPr>
              <a:t>thực</a:t>
            </a:r>
            <a:endParaRPr lang="en-US">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Ghi</a:t>
            </a:r>
            <a:r>
              <a:rPr lang="en-US">
                <a:solidFill>
                  <a:schemeClr val="bg1"/>
                </a:solidFill>
              </a:rPr>
              <a:t> lại chi </a:t>
            </a:r>
            <a:r>
              <a:rPr lang="en-US" err="1">
                <a:solidFill>
                  <a:schemeClr val="bg1"/>
                </a:solidFill>
              </a:rPr>
              <a:t>tiết</a:t>
            </a:r>
            <a:r>
              <a:rPr lang="en-US">
                <a:solidFill>
                  <a:schemeClr val="bg1"/>
                </a:solidFill>
              </a:rPr>
              <a:t> </a:t>
            </a:r>
            <a:r>
              <a:rPr lang="en-US" err="1">
                <a:solidFill>
                  <a:schemeClr val="bg1"/>
                </a:solidFill>
              </a:rPr>
              <a:t>yêu</a:t>
            </a:r>
            <a:r>
              <a:rPr lang="en-US">
                <a:solidFill>
                  <a:schemeClr val="bg1"/>
                </a:solidFill>
              </a:rPr>
              <a:t> </a:t>
            </a:r>
            <a:r>
              <a:rPr lang="en-US" err="1">
                <a:solidFill>
                  <a:schemeClr val="bg1"/>
                </a:solidFill>
              </a:rPr>
              <a:t>cầu</a:t>
            </a:r>
            <a:r>
              <a:rPr lang="en-US">
                <a:solidFill>
                  <a:schemeClr val="bg1"/>
                </a:solidFill>
              </a:rPr>
              <a:t>, </a:t>
            </a:r>
            <a:r>
              <a:rPr lang="en-US" err="1">
                <a:solidFill>
                  <a:schemeClr val="bg1"/>
                </a:solidFill>
              </a:rPr>
              <a:t>phản</a:t>
            </a:r>
            <a:r>
              <a:rPr lang="en-US">
                <a:solidFill>
                  <a:schemeClr val="bg1"/>
                </a:solidFill>
              </a:rPr>
              <a:t> </a:t>
            </a:r>
            <a:r>
              <a:rPr lang="en-US" err="1">
                <a:solidFill>
                  <a:schemeClr val="bg1"/>
                </a:solidFill>
              </a:rPr>
              <a:t>hồi</a:t>
            </a:r>
            <a:r>
              <a:rPr lang="en-US">
                <a:solidFill>
                  <a:schemeClr val="bg1"/>
                </a:solidFill>
              </a:rPr>
              <a:t> </a:t>
            </a:r>
            <a:r>
              <a:rPr lang="en-US" err="1">
                <a:solidFill>
                  <a:schemeClr val="bg1"/>
                </a:solidFill>
              </a:rPr>
              <a:t>để</a:t>
            </a:r>
            <a:r>
              <a:rPr lang="en-US">
                <a:solidFill>
                  <a:schemeClr val="bg1"/>
                </a:solidFill>
              </a:rPr>
              <a:t> </a:t>
            </a:r>
            <a:r>
              <a:rPr lang="en-US" err="1">
                <a:solidFill>
                  <a:schemeClr val="bg1"/>
                </a:solidFill>
              </a:rPr>
              <a:t>gỡ</a:t>
            </a:r>
            <a:r>
              <a:rPr lang="en-US">
                <a:solidFill>
                  <a:schemeClr val="bg1"/>
                </a:solidFill>
              </a:rPr>
              <a:t> </a:t>
            </a:r>
            <a:r>
              <a:rPr lang="en-US" err="1">
                <a:solidFill>
                  <a:schemeClr val="bg1"/>
                </a:solidFill>
              </a:rPr>
              <a:t>lỗi</a:t>
            </a:r>
            <a:r>
              <a:rPr lang="en-US">
                <a:solidFill>
                  <a:schemeClr val="bg1"/>
                </a:solidFill>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err="1">
                <a:solidFill>
                  <a:schemeClr val="bg1"/>
                </a:solidFill>
              </a:rPr>
              <a:t>Tự</a:t>
            </a:r>
            <a:r>
              <a:rPr lang="en-US">
                <a:solidFill>
                  <a:schemeClr val="bg1"/>
                </a:solidFill>
              </a:rPr>
              <a:t> </a:t>
            </a:r>
            <a:r>
              <a:rPr lang="en-US" err="1">
                <a:solidFill>
                  <a:schemeClr val="bg1"/>
                </a:solidFill>
              </a:rPr>
              <a:t>bắt</a:t>
            </a:r>
            <a:r>
              <a:rPr lang="en-US">
                <a:solidFill>
                  <a:schemeClr val="bg1"/>
                </a:solidFill>
              </a:rPr>
              <a:t> </a:t>
            </a:r>
            <a:r>
              <a:rPr lang="en-US" err="1">
                <a:solidFill>
                  <a:schemeClr val="bg1"/>
                </a:solidFill>
              </a:rPr>
              <a:t>lỗi</a:t>
            </a:r>
            <a:r>
              <a:rPr lang="en-US">
                <a:solidFill>
                  <a:schemeClr val="bg1"/>
                </a:solidFill>
              </a:rPr>
              <a:t> token </a:t>
            </a:r>
            <a:r>
              <a:rPr lang="en-US" err="1">
                <a:solidFill>
                  <a:schemeClr val="bg1"/>
                </a:solidFill>
              </a:rPr>
              <a:t>hết</a:t>
            </a:r>
            <a:r>
              <a:rPr lang="en-US">
                <a:solidFill>
                  <a:schemeClr val="bg1"/>
                </a:solidFill>
              </a:rPr>
              <a:t> </a:t>
            </a:r>
            <a:r>
              <a:rPr lang="en-US" err="1">
                <a:solidFill>
                  <a:schemeClr val="bg1"/>
                </a:solidFill>
              </a:rPr>
              <a:t>hạn</a:t>
            </a:r>
            <a:r>
              <a:rPr lang="en-US">
                <a:solidFill>
                  <a:schemeClr val="bg1"/>
                </a:solidFill>
              </a:rPr>
              <a:t> </a:t>
            </a:r>
            <a:r>
              <a:rPr lang="en-US" err="1">
                <a:solidFill>
                  <a:schemeClr val="bg1"/>
                </a:solidFill>
              </a:rPr>
              <a:t>và</a:t>
            </a:r>
            <a:r>
              <a:rPr lang="en-US">
                <a:solidFill>
                  <a:schemeClr val="bg1"/>
                </a:solidFill>
              </a:rPr>
              <a:t> </a:t>
            </a:r>
            <a:r>
              <a:rPr lang="en-US" err="1">
                <a:solidFill>
                  <a:schemeClr val="bg1"/>
                </a:solidFill>
              </a:rPr>
              <a:t>tự</a:t>
            </a:r>
            <a:r>
              <a:rPr lang="en-US">
                <a:solidFill>
                  <a:schemeClr val="bg1"/>
                </a:solidFill>
              </a:rPr>
              <a:t> </a:t>
            </a:r>
            <a:r>
              <a:rPr lang="en-US" err="1">
                <a:solidFill>
                  <a:schemeClr val="bg1"/>
                </a:solidFill>
              </a:rPr>
              <a:t>động</a:t>
            </a:r>
            <a:r>
              <a:rPr lang="en-US">
                <a:solidFill>
                  <a:schemeClr val="bg1"/>
                </a:solidFill>
              </a:rPr>
              <a:t> </a:t>
            </a:r>
            <a:r>
              <a:rPr lang="en-US" err="1">
                <a:solidFill>
                  <a:schemeClr val="bg1"/>
                </a:solidFill>
              </a:rPr>
              <a:t>thử</a:t>
            </a:r>
            <a:r>
              <a:rPr lang="en-US">
                <a:solidFill>
                  <a:schemeClr val="bg1"/>
                </a:solidFill>
              </a:rPr>
              <a:t> lại</a:t>
            </a:r>
          </a:p>
        </p:txBody>
      </p:sp>
      <p:sp>
        <p:nvSpPr>
          <p:cNvPr id="4" name="Slide Number Placeholder 3">
            <a:extLst>
              <a:ext uri="{FF2B5EF4-FFF2-40B4-BE49-F238E27FC236}">
                <a16:creationId xmlns:a16="http://schemas.microsoft.com/office/drawing/2014/main" id="{103A7F69-E35A-8AFA-BD09-B5B54BB1CE15}"/>
              </a:ext>
            </a:extLst>
          </p:cNvPr>
          <p:cNvSpPr>
            <a:spLocks noGrp="1"/>
          </p:cNvSpPr>
          <p:nvPr>
            <p:ph type="sldNum" sz="quarter" idx="5"/>
          </p:nvPr>
        </p:nvSpPr>
        <p:spPr/>
        <p:txBody>
          <a:bodyPr/>
          <a:lstStyle/>
          <a:p>
            <a:fld id="{7AFC0E4A-53C6-4D93-925C-7C2A4FB6BACF}" type="slidenum">
              <a:rPr lang="en-US" smtClean="0"/>
              <a:t>11</a:t>
            </a:fld>
            <a:endParaRPr lang="en-US"/>
          </a:p>
        </p:txBody>
      </p:sp>
    </p:spTree>
    <p:extLst>
      <p:ext uri="{BB962C8B-B14F-4D97-AF65-F5344CB8AC3E}">
        <p14:creationId xmlns:p14="http://schemas.microsoft.com/office/powerpoint/2010/main" val="2347703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88E29-19B6-5A93-0D97-616B6D0346D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5D326F-C052-6443-4314-8AD7885545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8346D2-3A9D-F223-3ADB-942F57C5EB7C}"/>
              </a:ext>
            </a:extLst>
          </p:cNvPr>
          <p:cNvSpPr>
            <a:spLocks noGrp="1"/>
          </p:cNvSpPr>
          <p:nvPr>
            <p:ph type="dt" sz="half" idx="10"/>
          </p:nvPr>
        </p:nvSpPr>
        <p:spPr/>
        <p:txBody>
          <a:bodyPr/>
          <a:lstStyle/>
          <a:p>
            <a:fld id="{3FBCE6AF-1C4F-4AA6-942F-9B1F51D72A8E}" type="datetimeFigureOut">
              <a:rPr lang="en-US" smtClean="0"/>
              <a:t>10/28/2025</a:t>
            </a:fld>
            <a:endParaRPr lang="en-US"/>
          </a:p>
        </p:txBody>
      </p:sp>
      <p:sp>
        <p:nvSpPr>
          <p:cNvPr id="5" name="Footer Placeholder 4">
            <a:extLst>
              <a:ext uri="{FF2B5EF4-FFF2-40B4-BE49-F238E27FC236}">
                <a16:creationId xmlns:a16="http://schemas.microsoft.com/office/drawing/2014/main" id="{4EE9A40B-301A-770A-249E-51E352C8F3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0F3886-0397-1D65-5D57-A9DC636E2671}"/>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1281492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F73A9-72AE-3132-B7E6-95FD1CCA81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2822622-26B3-7436-02F4-6A77EF9408E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E98C8E-330A-3187-69D6-DBFD6C76B6B2}"/>
              </a:ext>
            </a:extLst>
          </p:cNvPr>
          <p:cNvSpPr>
            <a:spLocks noGrp="1"/>
          </p:cNvSpPr>
          <p:nvPr>
            <p:ph type="dt" sz="half" idx="10"/>
          </p:nvPr>
        </p:nvSpPr>
        <p:spPr/>
        <p:txBody>
          <a:bodyPr/>
          <a:lstStyle/>
          <a:p>
            <a:fld id="{3FBCE6AF-1C4F-4AA6-942F-9B1F51D72A8E}" type="datetimeFigureOut">
              <a:rPr lang="en-US" smtClean="0"/>
              <a:t>10/28/2025</a:t>
            </a:fld>
            <a:endParaRPr lang="en-US"/>
          </a:p>
        </p:txBody>
      </p:sp>
      <p:sp>
        <p:nvSpPr>
          <p:cNvPr id="5" name="Footer Placeholder 4">
            <a:extLst>
              <a:ext uri="{FF2B5EF4-FFF2-40B4-BE49-F238E27FC236}">
                <a16:creationId xmlns:a16="http://schemas.microsoft.com/office/drawing/2014/main" id="{63BBC69A-6098-E58B-71A5-57AFEAD101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7C471D-530D-5C73-12D4-BE5161872A76}"/>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6985706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EC9CCD-2D7C-A57A-D8E3-7040C85990D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92A5C75-1DC8-14D4-AD78-DA550B7B1C0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EF851C-CDC5-CA40-CAF9-AABCD1409ACE}"/>
              </a:ext>
            </a:extLst>
          </p:cNvPr>
          <p:cNvSpPr>
            <a:spLocks noGrp="1"/>
          </p:cNvSpPr>
          <p:nvPr>
            <p:ph type="dt" sz="half" idx="10"/>
          </p:nvPr>
        </p:nvSpPr>
        <p:spPr/>
        <p:txBody>
          <a:bodyPr/>
          <a:lstStyle/>
          <a:p>
            <a:fld id="{3FBCE6AF-1C4F-4AA6-942F-9B1F51D72A8E}" type="datetimeFigureOut">
              <a:rPr lang="en-US" smtClean="0"/>
              <a:t>10/28/2025</a:t>
            </a:fld>
            <a:endParaRPr lang="en-US"/>
          </a:p>
        </p:txBody>
      </p:sp>
      <p:sp>
        <p:nvSpPr>
          <p:cNvPr id="5" name="Footer Placeholder 4">
            <a:extLst>
              <a:ext uri="{FF2B5EF4-FFF2-40B4-BE49-F238E27FC236}">
                <a16:creationId xmlns:a16="http://schemas.microsoft.com/office/drawing/2014/main" id="{D86D0F10-9130-3BE7-7287-4ABE2D952C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EAB4AD-68A7-4E63-17C7-A357520D7AD6}"/>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2137993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E81D6-583F-B171-07AB-8A7503B7A7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D396EF5-9B23-C475-B64F-273AC1B1E73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2CED5-11EA-362F-00A0-B55E7EC9D3E6}"/>
              </a:ext>
            </a:extLst>
          </p:cNvPr>
          <p:cNvSpPr>
            <a:spLocks noGrp="1"/>
          </p:cNvSpPr>
          <p:nvPr>
            <p:ph type="dt" sz="half" idx="10"/>
          </p:nvPr>
        </p:nvSpPr>
        <p:spPr/>
        <p:txBody>
          <a:bodyPr/>
          <a:lstStyle/>
          <a:p>
            <a:fld id="{3FBCE6AF-1C4F-4AA6-942F-9B1F51D72A8E}" type="datetimeFigureOut">
              <a:rPr lang="en-US" smtClean="0"/>
              <a:t>10/28/2025</a:t>
            </a:fld>
            <a:endParaRPr lang="en-US"/>
          </a:p>
        </p:txBody>
      </p:sp>
      <p:sp>
        <p:nvSpPr>
          <p:cNvPr id="5" name="Footer Placeholder 4">
            <a:extLst>
              <a:ext uri="{FF2B5EF4-FFF2-40B4-BE49-F238E27FC236}">
                <a16:creationId xmlns:a16="http://schemas.microsoft.com/office/drawing/2014/main" id="{4EE6207D-A08F-4E7B-C74A-8CA5576172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00D76D-CC16-2F28-2D21-AAFB7B12A36E}"/>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1259561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ABF9E-766B-511B-5365-C15B5803DF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35B384-EE83-6335-5D6A-CE5F8CD67AF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641624-AA37-7109-AAD2-DE060D1D95C3}"/>
              </a:ext>
            </a:extLst>
          </p:cNvPr>
          <p:cNvSpPr>
            <a:spLocks noGrp="1"/>
          </p:cNvSpPr>
          <p:nvPr>
            <p:ph type="dt" sz="half" idx="10"/>
          </p:nvPr>
        </p:nvSpPr>
        <p:spPr/>
        <p:txBody>
          <a:bodyPr/>
          <a:lstStyle/>
          <a:p>
            <a:fld id="{3FBCE6AF-1C4F-4AA6-942F-9B1F51D72A8E}" type="datetimeFigureOut">
              <a:rPr lang="en-US" smtClean="0"/>
              <a:t>10/28/2025</a:t>
            </a:fld>
            <a:endParaRPr lang="en-US"/>
          </a:p>
        </p:txBody>
      </p:sp>
      <p:sp>
        <p:nvSpPr>
          <p:cNvPr id="5" name="Footer Placeholder 4">
            <a:extLst>
              <a:ext uri="{FF2B5EF4-FFF2-40B4-BE49-F238E27FC236}">
                <a16:creationId xmlns:a16="http://schemas.microsoft.com/office/drawing/2014/main" id="{7D5BC985-7D79-9DB2-B497-AFDE5F61DE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7FCD8A-2AE4-E77B-24DC-0B904DBBC6A9}"/>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3750428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36EEE-8F4E-B985-ADB3-729716114D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3FEE1F-E757-DE26-47FC-942D509E285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4A3C77B-6ACF-697B-E3B8-A6D39204F1F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4438C6-901D-7EC7-F3AD-96AC47636FB3}"/>
              </a:ext>
            </a:extLst>
          </p:cNvPr>
          <p:cNvSpPr>
            <a:spLocks noGrp="1"/>
          </p:cNvSpPr>
          <p:nvPr>
            <p:ph type="dt" sz="half" idx="10"/>
          </p:nvPr>
        </p:nvSpPr>
        <p:spPr/>
        <p:txBody>
          <a:bodyPr/>
          <a:lstStyle/>
          <a:p>
            <a:fld id="{3FBCE6AF-1C4F-4AA6-942F-9B1F51D72A8E}" type="datetimeFigureOut">
              <a:rPr lang="en-US" smtClean="0"/>
              <a:t>10/28/2025</a:t>
            </a:fld>
            <a:endParaRPr lang="en-US"/>
          </a:p>
        </p:txBody>
      </p:sp>
      <p:sp>
        <p:nvSpPr>
          <p:cNvPr id="6" name="Footer Placeholder 5">
            <a:extLst>
              <a:ext uri="{FF2B5EF4-FFF2-40B4-BE49-F238E27FC236}">
                <a16:creationId xmlns:a16="http://schemas.microsoft.com/office/drawing/2014/main" id="{A1A5E4D7-4211-CA46-2150-6B883A830C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052C6D-4376-961C-48E1-873BF65C3A7D}"/>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7663898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1171F-4DBC-E8B5-1CC2-4B1DB304BEF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7F7D4D-C8B8-842B-3FBE-2FBCBCD9B97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A2E0A5-E90C-68D0-3556-0CECB68237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9FA764D-3C46-72F7-BFFC-05E8AC1DE1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6716D5B-999C-F7BF-8132-87CC9108B8B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32D766-D48A-3ECA-E55B-1D535F7C85AE}"/>
              </a:ext>
            </a:extLst>
          </p:cNvPr>
          <p:cNvSpPr>
            <a:spLocks noGrp="1"/>
          </p:cNvSpPr>
          <p:nvPr>
            <p:ph type="dt" sz="half" idx="10"/>
          </p:nvPr>
        </p:nvSpPr>
        <p:spPr/>
        <p:txBody>
          <a:bodyPr/>
          <a:lstStyle/>
          <a:p>
            <a:fld id="{3FBCE6AF-1C4F-4AA6-942F-9B1F51D72A8E}" type="datetimeFigureOut">
              <a:rPr lang="en-US" smtClean="0"/>
              <a:t>10/28/2025</a:t>
            </a:fld>
            <a:endParaRPr lang="en-US"/>
          </a:p>
        </p:txBody>
      </p:sp>
      <p:sp>
        <p:nvSpPr>
          <p:cNvPr id="8" name="Footer Placeholder 7">
            <a:extLst>
              <a:ext uri="{FF2B5EF4-FFF2-40B4-BE49-F238E27FC236}">
                <a16:creationId xmlns:a16="http://schemas.microsoft.com/office/drawing/2014/main" id="{B125608D-9399-DEE7-6F9C-626CD7A70C5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BD44FE-EF50-5476-C0CB-2931EA2189A5}"/>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1434977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0012F-1CA4-2B30-8CE8-9C88B758B6C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3C6D667-C764-7CE3-1993-3F586F0CD7A4}"/>
              </a:ext>
            </a:extLst>
          </p:cNvPr>
          <p:cNvSpPr>
            <a:spLocks noGrp="1"/>
          </p:cNvSpPr>
          <p:nvPr>
            <p:ph type="dt" sz="half" idx="10"/>
          </p:nvPr>
        </p:nvSpPr>
        <p:spPr/>
        <p:txBody>
          <a:bodyPr/>
          <a:lstStyle/>
          <a:p>
            <a:fld id="{3FBCE6AF-1C4F-4AA6-942F-9B1F51D72A8E}" type="datetimeFigureOut">
              <a:rPr lang="en-US" smtClean="0"/>
              <a:t>10/28/2025</a:t>
            </a:fld>
            <a:endParaRPr lang="en-US"/>
          </a:p>
        </p:txBody>
      </p:sp>
      <p:sp>
        <p:nvSpPr>
          <p:cNvPr id="4" name="Footer Placeholder 3">
            <a:extLst>
              <a:ext uri="{FF2B5EF4-FFF2-40B4-BE49-F238E27FC236}">
                <a16:creationId xmlns:a16="http://schemas.microsoft.com/office/drawing/2014/main" id="{B8EB737D-0D0C-10B3-6B4F-E91FE0BF7C3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4FBDE3-BA92-9C6C-59D3-54AD38C681B1}"/>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23314358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03A30F-62AB-7654-955F-676F04C94586}"/>
              </a:ext>
            </a:extLst>
          </p:cNvPr>
          <p:cNvSpPr>
            <a:spLocks noGrp="1"/>
          </p:cNvSpPr>
          <p:nvPr>
            <p:ph type="dt" sz="half" idx="10"/>
          </p:nvPr>
        </p:nvSpPr>
        <p:spPr/>
        <p:txBody>
          <a:bodyPr/>
          <a:lstStyle/>
          <a:p>
            <a:fld id="{3FBCE6AF-1C4F-4AA6-942F-9B1F51D72A8E}" type="datetimeFigureOut">
              <a:rPr lang="en-US" smtClean="0"/>
              <a:t>10/28/2025</a:t>
            </a:fld>
            <a:endParaRPr lang="en-US"/>
          </a:p>
        </p:txBody>
      </p:sp>
      <p:sp>
        <p:nvSpPr>
          <p:cNvPr id="3" name="Footer Placeholder 2">
            <a:extLst>
              <a:ext uri="{FF2B5EF4-FFF2-40B4-BE49-F238E27FC236}">
                <a16:creationId xmlns:a16="http://schemas.microsoft.com/office/drawing/2014/main" id="{14F0BE68-F8A8-E273-A447-7FCFAF22C3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209BC27-C3A1-48BE-1202-6ECAC22D1694}"/>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39655379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A5D2A-74B0-638B-0C2D-3E6FB46A8E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D0B2C8B-95E4-4A02-D6AC-65B9D36B41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8EBEAD9-FAC1-A108-81C6-8476156CB5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4BAC36-DEFD-D6A3-8069-EE36026BB737}"/>
              </a:ext>
            </a:extLst>
          </p:cNvPr>
          <p:cNvSpPr>
            <a:spLocks noGrp="1"/>
          </p:cNvSpPr>
          <p:nvPr>
            <p:ph type="dt" sz="half" idx="10"/>
          </p:nvPr>
        </p:nvSpPr>
        <p:spPr/>
        <p:txBody>
          <a:bodyPr/>
          <a:lstStyle/>
          <a:p>
            <a:fld id="{3FBCE6AF-1C4F-4AA6-942F-9B1F51D72A8E}" type="datetimeFigureOut">
              <a:rPr lang="en-US" smtClean="0"/>
              <a:t>10/28/2025</a:t>
            </a:fld>
            <a:endParaRPr lang="en-US"/>
          </a:p>
        </p:txBody>
      </p:sp>
      <p:sp>
        <p:nvSpPr>
          <p:cNvPr id="6" name="Footer Placeholder 5">
            <a:extLst>
              <a:ext uri="{FF2B5EF4-FFF2-40B4-BE49-F238E27FC236}">
                <a16:creationId xmlns:a16="http://schemas.microsoft.com/office/drawing/2014/main" id="{7A0B37A7-ECB5-4E6B-CD37-D39F84AD36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348CEB-DCC9-19A2-F726-EFBD1A4BBA0F}"/>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3789413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5585A-EB35-B953-F3F5-A38416E20E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3B76C5-D357-8AF3-AB13-791FE8B8C1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B6A2FD-7F4A-815D-73BC-D031D3D2B8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AC2F34-4E82-8599-D549-F269A88576E8}"/>
              </a:ext>
            </a:extLst>
          </p:cNvPr>
          <p:cNvSpPr>
            <a:spLocks noGrp="1"/>
          </p:cNvSpPr>
          <p:nvPr>
            <p:ph type="dt" sz="half" idx="10"/>
          </p:nvPr>
        </p:nvSpPr>
        <p:spPr/>
        <p:txBody>
          <a:bodyPr/>
          <a:lstStyle/>
          <a:p>
            <a:fld id="{3FBCE6AF-1C4F-4AA6-942F-9B1F51D72A8E}" type="datetimeFigureOut">
              <a:rPr lang="en-US" smtClean="0"/>
              <a:t>10/28/2025</a:t>
            </a:fld>
            <a:endParaRPr lang="en-US"/>
          </a:p>
        </p:txBody>
      </p:sp>
      <p:sp>
        <p:nvSpPr>
          <p:cNvPr id="6" name="Footer Placeholder 5">
            <a:extLst>
              <a:ext uri="{FF2B5EF4-FFF2-40B4-BE49-F238E27FC236}">
                <a16:creationId xmlns:a16="http://schemas.microsoft.com/office/drawing/2014/main" id="{8A6B78B4-94B8-4226-EF9A-9A35ED4F4C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764B8A-39AC-DEE3-301B-E1FF30F2EFAD}"/>
              </a:ext>
            </a:extLst>
          </p:cNvPr>
          <p:cNvSpPr>
            <a:spLocks noGrp="1"/>
          </p:cNvSpPr>
          <p:nvPr>
            <p:ph type="sldNum" sz="quarter" idx="12"/>
          </p:nvPr>
        </p:nvSpPr>
        <p:spPr/>
        <p:txBody>
          <a:bodyPr/>
          <a:lstStyle/>
          <a:p>
            <a:fld id="{F5CCCA44-5F7A-4550-8730-66DA14698C43}" type="slidenum">
              <a:rPr lang="en-US" smtClean="0"/>
              <a:t>‹#›</a:t>
            </a:fld>
            <a:endParaRPr lang="en-US"/>
          </a:p>
        </p:txBody>
      </p:sp>
    </p:spTree>
    <p:extLst>
      <p:ext uri="{BB962C8B-B14F-4D97-AF65-F5344CB8AC3E}">
        <p14:creationId xmlns:p14="http://schemas.microsoft.com/office/powerpoint/2010/main" val="4213271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CE8898-B93A-AA35-6907-8DD9CFCA93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BB290A-F2B1-C7ED-4420-DFC7816C73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38AEDA-8222-E691-F8B7-9B60C5F45A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FBCE6AF-1C4F-4AA6-942F-9B1F51D72A8E}" type="datetimeFigureOut">
              <a:rPr lang="en-US" smtClean="0"/>
              <a:t>10/28/2025</a:t>
            </a:fld>
            <a:endParaRPr lang="en-US"/>
          </a:p>
        </p:txBody>
      </p:sp>
      <p:sp>
        <p:nvSpPr>
          <p:cNvPr id="5" name="Footer Placeholder 4">
            <a:extLst>
              <a:ext uri="{FF2B5EF4-FFF2-40B4-BE49-F238E27FC236}">
                <a16:creationId xmlns:a16="http://schemas.microsoft.com/office/drawing/2014/main" id="{4F92D778-BE13-D061-A411-6F90FBDDC0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090EF1E-1465-F43F-C2A2-3F4540FB8E9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5CCCA44-5F7A-4550-8730-66DA14698C43}" type="slidenum">
              <a:rPr lang="en-US" smtClean="0"/>
              <a:t>‹#›</a:t>
            </a:fld>
            <a:endParaRPr lang="en-US"/>
          </a:p>
        </p:txBody>
      </p:sp>
    </p:spTree>
    <p:extLst>
      <p:ext uri="{BB962C8B-B14F-4D97-AF65-F5344CB8AC3E}">
        <p14:creationId xmlns:p14="http://schemas.microsoft.com/office/powerpoint/2010/main" val="38646759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pub.dev/packages/http#usage" TargetMode="External"/><Relationship Id="rId3" Type="http://schemas.openxmlformats.org/officeDocument/2006/relationships/hyperlink" Target="https://docs.flutter.dev/" TargetMode="External"/><Relationship Id="rId7" Type="http://schemas.openxmlformats.org/officeDocument/2006/relationships/hyperlink" Target="https://pub.dev/packages/http"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hyperlink" Target="https://api.flutter.dev/flutter/material/ElevatedButton-class.html" TargetMode="External"/><Relationship Id="rId5" Type="http://schemas.openxmlformats.org/officeDocument/2006/relationships/hyperlink" Target="https://api.flutter.dev/flutter/widgets/ListView-class.html" TargetMode="External"/><Relationship Id="rId4" Type="http://schemas.openxmlformats.org/officeDocument/2006/relationships/hyperlink" Target="https://docs.flutter.dev/development/ui/interactive"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pub.dev/packages/dio" TargetMode="External"/><Relationship Id="rId7" Type="http://schemas.openxmlformats.org/officeDocument/2006/relationships/hyperlink" Target="https://api.dart.dev/stable/dart-convert/dart-convert-library.html"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hyperlink" Target="https://jsonplaceholder.typicode.com/" TargetMode="External"/><Relationship Id="rId5" Type="http://schemas.openxmlformats.org/officeDocument/2006/relationships/hyperlink" Target="https://pub.dev/documentation/dio/latest/dio/DioException-class.html" TargetMode="External"/><Relationship Id="rId4" Type="http://schemas.openxmlformats.org/officeDocument/2006/relationships/hyperlink" Target="https://pub.dev/documentation/dio/latest/dio/InterceptorsWrapper-class.html"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jpeg"/><Relationship Id="rId7"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18C5F68-E3E9-DE28-3B78-B152272BADE6}"/>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2BFAD316-3C05-57E4-ED08-2A82D12A37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3700670" y="-1633335"/>
            <a:ext cx="6858001" cy="10124663"/>
          </a:xfrm>
          <a:prstGeom prst="rect">
            <a:avLst/>
          </a:prstGeom>
          <a:noFill/>
          <a:extLst>
            <a:ext uri="{909E8E84-426E-40DD-AFC4-6F175D3DCCD1}">
              <a14:hiddenFill xmlns:a14="http://schemas.microsoft.com/office/drawing/2010/main">
                <a:solidFill>
                  <a:srgbClr val="FFFFFF"/>
                </a:solidFill>
              </a14:hiddenFill>
            </a:ext>
          </a:extLst>
        </p:spPr>
      </p:pic>
      <p:sp>
        <p:nvSpPr>
          <p:cNvPr id="7" name="Oval 6">
            <a:extLst>
              <a:ext uri="{FF2B5EF4-FFF2-40B4-BE49-F238E27FC236}">
                <a16:creationId xmlns:a16="http://schemas.microsoft.com/office/drawing/2014/main" id="{C892044C-4E9E-D000-FE42-5902F394E428}"/>
              </a:ext>
            </a:extLst>
          </p:cNvPr>
          <p:cNvSpPr/>
          <p:nvPr/>
        </p:nvSpPr>
        <p:spPr>
          <a:xfrm>
            <a:off x="-364435" y="-140654"/>
            <a:ext cx="4734784" cy="7287221"/>
          </a:xfrm>
          <a:custGeom>
            <a:avLst/>
            <a:gdLst>
              <a:gd name="connsiteX0" fmla="*/ 0 w 6864350"/>
              <a:gd name="connsiteY0" fmla="*/ 3432175 h 6864350"/>
              <a:gd name="connsiteX1" fmla="*/ 3432175 w 6864350"/>
              <a:gd name="connsiteY1" fmla="*/ 0 h 6864350"/>
              <a:gd name="connsiteX2" fmla="*/ 6864350 w 6864350"/>
              <a:gd name="connsiteY2" fmla="*/ 3432175 h 6864350"/>
              <a:gd name="connsiteX3" fmla="*/ 3432175 w 6864350"/>
              <a:gd name="connsiteY3" fmla="*/ 6864350 h 6864350"/>
              <a:gd name="connsiteX4" fmla="*/ 0 w 6864350"/>
              <a:gd name="connsiteY4" fmla="*/ 3432175 h 6864350"/>
              <a:gd name="connsiteX0" fmla="*/ 15255 w 6879605"/>
              <a:gd name="connsiteY0" fmla="*/ 3477239 h 6909414"/>
              <a:gd name="connsiteX1" fmla="*/ 2238031 w 6879605"/>
              <a:gd name="connsiteY1" fmla="*/ 1641951 h 6909414"/>
              <a:gd name="connsiteX2" fmla="*/ 3447430 w 6879605"/>
              <a:gd name="connsiteY2" fmla="*/ 45064 h 6909414"/>
              <a:gd name="connsiteX3" fmla="*/ 6879605 w 6879605"/>
              <a:gd name="connsiteY3" fmla="*/ 3477239 h 6909414"/>
              <a:gd name="connsiteX4" fmla="*/ 3447430 w 6879605"/>
              <a:gd name="connsiteY4" fmla="*/ 6909414 h 6909414"/>
              <a:gd name="connsiteX5" fmla="*/ 15255 w 6879605"/>
              <a:gd name="connsiteY5" fmla="*/ 3477239 h 6909414"/>
              <a:gd name="connsiteX0" fmla="*/ 55104 w 5441837"/>
              <a:gd name="connsiteY0" fmla="*/ 4186230 h 6914519"/>
              <a:gd name="connsiteX1" fmla="*/ 800263 w 5441837"/>
              <a:gd name="connsiteY1" fmla="*/ 1641951 h 6914519"/>
              <a:gd name="connsiteX2" fmla="*/ 2009662 w 5441837"/>
              <a:gd name="connsiteY2" fmla="*/ 45064 h 6914519"/>
              <a:gd name="connsiteX3" fmla="*/ 5441837 w 5441837"/>
              <a:gd name="connsiteY3" fmla="*/ 3477239 h 6914519"/>
              <a:gd name="connsiteX4" fmla="*/ 2009662 w 5441837"/>
              <a:gd name="connsiteY4" fmla="*/ 6909414 h 6914519"/>
              <a:gd name="connsiteX5" fmla="*/ 55104 w 5441837"/>
              <a:gd name="connsiteY5" fmla="*/ 4186230 h 6914519"/>
              <a:gd name="connsiteX0" fmla="*/ 186139 w 5036159"/>
              <a:gd name="connsiteY0" fmla="*/ 4683187 h 6927212"/>
              <a:gd name="connsiteX1" fmla="*/ 394585 w 5036159"/>
              <a:gd name="connsiteY1" fmla="*/ 1641951 h 6927212"/>
              <a:gd name="connsiteX2" fmla="*/ 1603984 w 5036159"/>
              <a:gd name="connsiteY2" fmla="*/ 45064 h 6927212"/>
              <a:gd name="connsiteX3" fmla="*/ 5036159 w 5036159"/>
              <a:gd name="connsiteY3" fmla="*/ 3477239 h 6927212"/>
              <a:gd name="connsiteX4" fmla="*/ 1603984 w 5036159"/>
              <a:gd name="connsiteY4" fmla="*/ 6909414 h 6927212"/>
              <a:gd name="connsiteX5" fmla="*/ 186139 w 5036159"/>
              <a:gd name="connsiteY5" fmla="*/ 4683187 h 6927212"/>
              <a:gd name="connsiteX0" fmla="*/ 28098 w 4878118"/>
              <a:gd name="connsiteY0" fmla="*/ 4678171 h 6920195"/>
              <a:gd name="connsiteX1" fmla="*/ 481710 w 4878118"/>
              <a:gd name="connsiteY1" fmla="*/ 2968777 h 6920195"/>
              <a:gd name="connsiteX2" fmla="*/ 236544 w 4878118"/>
              <a:gd name="connsiteY2" fmla="*/ 1636935 h 6920195"/>
              <a:gd name="connsiteX3" fmla="*/ 1445943 w 4878118"/>
              <a:gd name="connsiteY3" fmla="*/ 40048 h 6920195"/>
              <a:gd name="connsiteX4" fmla="*/ 4878118 w 4878118"/>
              <a:gd name="connsiteY4" fmla="*/ 3472223 h 6920195"/>
              <a:gd name="connsiteX5" fmla="*/ 1445943 w 4878118"/>
              <a:gd name="connsiteY5" fmla="*/ 6904398 h 6920195"/>
              <a:gd name="connsiteX6" fmla="*/ 28098 w 4878118"/>
              <a:gd name="connsiteY6" fmla="*/ 4678171 h 6920195"/>
              <a:gd name="connsiteX0" fmla="*/ 28098 w 4878118"/>
              <a:gd name="connsiteY0" fmla="*/ 4667908 h 6909932"/>
              <a:gd name="connsiteX1" fmla="*/ 481710 w 4878118"/>
              <a:gd name="connsiteY1" fmla="*/ 2958514 h 6909932"/>
              <a:gd name="connsiteX2" fmla="*/ 528092 w 4878118"/>
              <a:gd name="connsiteY2" fmla="*/ 1818829 h 6909932"/>
              <a:gd name="connsiteX3" fmla="*/ 1445943 w 4878118"/>
              <a:gd name="connsiteY3" fmla="*/ 29785 h 6909932"/>
              <a:gd name="connsiteX4" fmla="*/ 4878118 w 4878118"/>
              <a:gd name="connsiteY4" fmla="*/ 3461960 h 6909932"/>
              <a:gd name="connsiteX5" fmla="*/ 1445943 w 4878118"/>
              <a:gd name="connsiteY5" fmla="*/ 6894135 h 6909932"/>
              <a:gd name="connsiteX6" fmla="*/ 28098 w 4878118"/>
              <a:gd name="connsiteY6" fmla="*/ 4667908 h 6909932"/>
              <a:gd name="connsiteX0" fmla="*/ 28098 w 4878118"/>
              <a:gd name="connsiteY0" fmla="*/ 4673948 h 6915972"/>
              <a:gd name="connsiteX1" fmla="*/ 481710 w 4878118"/>
              <a:gd name="connsiteY1" fmla="*/ 2964554 h 6915972"/>
              <a:gd name="connsiteX2" fmla="*/ 528092 w 4878118"/>
              <a:gd name="connsiteY2" fmla="*/ 1824869 h 6915972"/>
              <a:gd name="connsiteX3" fmla="*/ 1445943 w 4878118"/>
              <a:gd name="connsiteY3" fmla="*/ 35825 h 6915972"/>
              <a:gd name="connsiteX4" fmla="*/ 4878118 w 4878118"/>
              <a:gd name="connsiteY4" fmla="*/ 3468000 h 6915972"/>
              <a:gd name="connsiteX5" fmla="*/ 1445943 w 4878118"/>
              <a:gd name="connsiteY5" fmla="*/ 6900175 h 6915972"/>
              <a:gd name="connsiteX6" fmla="*/ 28098 w 4878118"/>
              <a:gd name="connsiteY6" fmla="*/ 4673948 h 6915972"/>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5863 w 4875883"/>
              <a:gd name="connsiteY0" fmla="*/ 4678103 h 6920743"/>
              <a:gd name="connsiteX1" fmla="*/ 505980 w 4875883"/>
              <a:gd name="connsiteY1" fmla="*/ 2524762 h 6920743"/>
              <a:gd name="connsiteX2" fmla="*/ 525857 w 4875883"/>
              <a:gd name="connsiteY2" fmla="*/ 1829024 h 6920743"/>
              <a:gd name="connsiteX3" fmla="*/ 1443708 w 4875883"/>
              <a:gd name="connsiteY3" fmla="*/ 39980 h 6920743"/>
              <a:gd name="connsiteX4" fmla="*/ 4875883 w 4875883"/>
              <a:gd name="connsiteY4" fmla="*/ 3472155 h 6920743"/>
              <a:gd name="connsiteX5" fmla="*/ 1443708 w 4875883"/>
              <a:gd name="connsiteY5" fmla="*/ 6904330 h 6920743"/>
              <a:gd name="connsiteX6" fmla="*/ 25863 w 4875883"/>
              <a:gd name="connsiteY6" fmla="*/ 4678103 h 6920743"/>
              <a:gd name="connsiteX0" fmla="*/ 316163 w 5166183"/>
              <a:gd name="connsiteY0" fmla="*/ 4678103 h 6920743"/>
              <a:gd name="connsiteX1" fmla="*/ 796280 w 5166183"/>
              <a:gd name="connsiteY1" fmla="*/ 2524762 h 6920743"/>
              <a:gd name="connsiteX2" fmla="*/ 816157 w 5166183"/>
              <a:gd name="connsiteY2" fmla="*/ 1829024 h 6920743"/>
              <a:gd name="connsiteX3" fmla="*/ 1734008 w 5166183"/>
              <a:gd name="connsiteY3" fmla="*/ 39980 h 6920743"/>
              <a:gd name="connsiteX4" fmla="*/ 5166183 w 5166183"/>
              <a:gd name="connsiteY4" fmla="*/ 3472155 h 6920743"/>
              <a:gd name="connsiteX5" fmla="*/ 1734008 w 5166183"/>
              <a:gd name="connsiteY5" fmla="*/ 6904330 h 6920743"/>
              <a:gd name="connsiteX6" fmla="*/ 316163 w 5166183"/>
              <a:gd name="connsiteY6" fmla="*/ 4678103 h 6920743"/>
              <a:gd name="connsiteX0" fmla="*/ 239182 w 5089202"/>
              <a:gd name="connsiteY0" fmla="*/ 4678103 h 6920415"/>
              <a:gd name="connsiteX1" fmla="*/ 851821 w 5089202"/>
              <a:gd name="connsiteY1" fmla="*/ 2756675 h 6920415"/>
              <a:gd name="connsiteX2" fmla="*/ 739176 w 5089202"/>
              <a:gd name="connsiteY2" fmla="*/ 1829024 h 6920415"/>
              <a:gd name="connsiteX3" fmla="*/ 1657027 w 5089202"/>
              <a:gd name="connsiteY3" fmla="*/ 39980 h 6920415"/>
              <a:gd name="connsiteX4" fmla="*/ 5089202 w 5089202"/>
              <a:gd name="connsiteY4" fmla="*/ 3472155 h 6920415"/>
              <a:gd name="connsiteX5" fmla="*/ 1657027 w 5089202"/>
              <a:gd name="connsiteY5" fmla="*/ 6904330 h 6920415"/>
              <a:gd name="connsiteX6" fmla="*/ 239182 w 5089202"/>
              <a:gd name="connsiteY6" fmla="*/ 4678103 h 6920415"/>
              <a:gd name="connsiteX0" fmla="*/ 370253 w 5220273"/>
              <a:gd name="connsiteY0" fmla="*/ 4678103 h 6920415"/>
              <a:gd name="connsiteX1" fmla="*/ 982892 w 5220273"/>
              <a:gd name="connsiteY1" fmla="*/ 2756675 h 6920415"/>
              <a:gd name="connsiteX2" fmla="*/ 870247 w 5220273"/>
              <a:gd name="connsiteY2" fmla="*/ 1829024 h 6920415"/>
              <a:gd name="connsiteX3" fmla="*/ 1788098 w 5220273"/>
              <a:gd name="connsiteY3" fmla="*/ 39980 h 6920415"/>
              <a:gd name="connsiteX4" fmla="*/ 5220273 w 5220273"/>
              <a:gd name="connsiteY4" fmla="*/ 3472155 h 6920415"/>
              <a:gd name="connsiteX5" fmla="*/ 1788098 w 5220273"/>
              <a:gd name="connsiteY5" fmla="*/ 6904330 h 6920415"/>
              <a:gd name="connsiteX6" fmla="*/ 370253 w 5220273"/>
              <a:gd name="connsiteY6" fmla="*/ 4678103 h 6920415"/>
              <a:gd name="connsiteX0" fmla="*/ 394315 w 5244335"/>
              <a:gd name="connsiteY0" fmla="*/ 4678103 h 6920415"/>
              <a:gd name="connsiteX1" fmla="*/ 1006954 w 5244335"/>
              <a:gd name="connsiteY1" fmla="*/ 2756675 h 6920415"/>
              <a:gd name="connsiteX2" fmla="*/ 894309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78103 h 6920415"/>
              <a:gd name="connsiteX1" fmla="*/ 1006954 w 5244335"/>
              <a:gd name="connsiteY1" fmla="*/ 2756675 h 6920415"/>
              <a:gd name="connsiteX2" fmla="*/ 894309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78103 h 6920415"/>
              <a:gd name="connsiteX1" fmla="*/ 1006954 w 5244335"/>
              <a:gd name="connsiteY1" fmla="*/ 2756675 h 6920415"/>
              <a:gd name="connsiteX2" fmla="*/ 967196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83931 h 6926243"/>
              <a:gd name="connsiteX1" fmla="*/ 1006954 w 5244335"/>
              <a:gd name="connsiteY1" fmla="*/ 2762503 h 6926243"/>
              <a:gd name="connsiteX2" fmla="*/ 967196 w 5244335"/>
              <a:gd name="connsiteY2" fmla="*/ 1834852 h 6926243"/>
              <a:gd name="connsiteX3" fmla="*/ 1812160 w 5244335"/>
              <a:gd name="connsiteY3" fmla="*/ 45808 h 6926243"/>
              <a:gd name="connsiteX4" fmla="*/ 5244335 w 5244335"/>
              <a:gd name="connsiteY4" fmla="*/ 3477983 h 6926243"/>
              <a:gd name="connsiteX5" fmla="*/ 1812160 w 5244335"/>
              <a:gd name="connsiteY5" fmla="*/ 6910158 h 6926243"/>
              <a:gd name="connsiteX6" fmla="*/ 394315 w 5244335"/>
              <a:gd name="connsiteY6" fmla="*/ 4683931 h 6926243"/>
              <a:gd name="connsiteX0" fmla="*/ 394315 w 5244335"/>
              <a:gd name="connsiteY0" fmla="*/ 4655296 h 6897608"/>
              <a:gd name="connsiteX1" fmla="*/ 1006954 w 5244335"/>
              <a:gd name="connsiteY1" fmla="*/ 2733868 h 6897608"/>
              <a:gd name="connsiteX2" fmla="*/ 967196 w 5244335"/>
              <a:gd name="connsiteY2" fmla="*/ 1806217 h 6897608"/>
              <a:gd name="connsiteX3" fmla="*/ 1812160 w 5244335"/>
              <a:gd name="connsiteY3" fmla="*/ 17173 h 6897608"/>
              <a:gd name="connsiteX4" fmla="*/ 5244335 w 5244335"/>
              <a:gd name="connsiteY4" fmla="*/ 3449348 h 6897608"/>
              <a:gd name="connsiteX5" fmla="*/ 1812160 w 5244335"/>
              <a:gd name="connsiteY5" fmla="*/ 6881523 h 6897608"/>
              <a:gd name="connsiteX6" fmla="*/ 394315 w 5244335"/>
              <a:gd name="connsiteY6" fmla="*/ 4655296 h 6897608"/>
              <a:gd name="connsiteX0" fmla="*/ 394315 w 5330051"/>
              <a:gd name="connsiteY0" fmla="*/ 4641876 h 6884188"/>
              <a:gd name="connsiteX1" fmla="*/ 1006954 w 5330051"/>
              <a:gd name="connsiteY1" fmla="*/ 2720448 h 6884188"/>
              <a:gd name="connsiteX2" fmla="*/ 967196 w 5330051"/>
              <a:gd name="connsiteY2" fmla="*/ 1792797 h 6884188"/>
              <a:gd name="connsiteX3" fmla="*/ 1812160 w 5330051"/>
              <a:gd name="connsiteY3" fmla="*/ 3753 h 6884188"/>
              <a:gd name="connsiteX4" fmla="*/ 3783283 w 5330051"/>
              <a:gd name="connsiteY4" fmla="*/ 2183735 h 6884188"/>
              <a:gd name="connsiteX5" fmla="*/ 5244335 w 5330051"/>
              <a:gd name="connsiteY5" fmla="*/ 3435928 h 6884188"/>
              <a:gd name="connsiteX6" fmla="*/ 1812160 w 5330051"/>
              <a:gd name="connsiteY6" fmla="*/ 6868103 h 6884188"/>
              <a:gd name="connsiteX7" fmla="*/ 394315 w 5330051"/>
              <a:gd name="connsiteY7" fmla="*/ 4641876 h 6884188"/>
              <a:gd name="connsiteX0" fmla="*/ 394315 w 5330051"/>
              <a:gd name="connsiteY0" fmla="*/ 4641876 h 6884188"/>
              <a:gd name="connsiteX1" fmla="*/ 1006954 w 5330051"/>
              <a:gd name="connsiteY1" fmla="*/ 2720448 h 6884188"/>
              <a:gd name="connsiteX2" fmla="*/ 967196 w 5330051"/>
              <a:gd name="connsiteY2" fmla="*/ 1792797 h 6884188"/>
              <a:gd name="connsiteX3" fmla="*/ 1812160 w 5330051"/>
              <a:gd name="connsiteY3" fmla="*/ 3753 h 6884188"/>
              <a:gd name="connsiteX4" fmla="*/ 3783283 w 5330051"/>
              <a:gd name="connsiteY4" fmla="*/ 2183735 h 6884188"/>
              <a:gd name="connsiteX5" fmla="*/ 5244335 w 5330051"/>
              <a:gd name="connsiteY5" fmla="*/ 3435928 h 6884188"/>
              <a:gd name="connsiteX6" fmla="*/ 1812160 w 5330051"/>
              <a:gd name="connsiteY6" fmla="*/ 6868103 h 6884188"/>
              <a:gd name="connsiteX7" fmla="*/ 394315 w 5330051"/>
              <a:gd name="connsiteY7" fmla="*/ 4641876 h 6884188"/>
              <a:gd name="connsiteX0" fmla="*/ 394315 w 5317837"/>
              <a:gd name="connsiteY0" fmla="*/ 4643961 h 6886273"/>
              <a:gd name="connsiteX1" fmla="*/ 1006954 w 5317837"/>
              <a:gd name="connsiteY1" fmla="*/ 2722533 h 6886273"/>
              <a:gd name="connsiteX2" fmla="*/ 967196 w 5317837"/>
              <a:gd name="connsiteY2" fmla="*/ 1794882 h 6886273"/>
              <a:gd name="connsiteX3" fmla="*/ 1812160 w 5317837"/>
              <a:gd name="connsiteY3" fmla="*/ 5838 h 6886273"/>
              <a:gd name="connsiteX4" fmla="*/ 3504988 w 5317837"/>
              <a:gd name="connsiteY4" fmla="*/ 2291838 h 6886273"/>
              <a:gd name="connsiteX5" fmla="*/ 5244335 w 5317837"/>
              <a:gd name="connsiteY5" fmla="*/ 3438013 h 6886273"/>
              <a:gd name="connsiteX6" fmla="*/ 1812160 w 5317837"/>
              <a:gd name="connsiteY6" fmla="*/ 6870188 h 6886273"/>
              <a:gd name="connsiteX7" fmla="*/ 394315 w 5317837"/>
              <a:gd name="connsiteY7" fmla="*/ 4643961 h 6886273"/>
              <a:gd name="connsiteX0" fmla="*/ 394315 w 5317837"/>
              <a:gd name="connsiteY0" fmla="*/ 4643961 h 6886273"/>
              <a:gd name="connsiteX1" fmla="*/ 1006954 w 5317837"/>
              <a:gd name="connsiteY1" fmla="*/ 2722533 h 6886273"/>
              <a:gd name="connsiteX2" fmla="*/ 967196 w 5317837"/>
              <a:gd name="connsiteY2" fmla="*/ 1794882 h 6886273"/>
              <a:gd name="connsiteX3" fmla="*/ 1812160 w 5317837"/>
              <a:gd name="connsiteY3" fmla="*/ 5838 h 6886273"/>
              <a:gd name="connsiteX4" fmla="*/ 3504988 w 5317837"/>
              <a:gd name="connsiteY4" fmla="*/ 2291838 h 6886273"/>
              <a:gd name="connsiteX5" fmla="*/ 5244335 w 5317837"/>
              <a:gd name="connsiteY5" fmla="*/ 3438013 h 6886273"/>
              <a:gd name="connsiteX6" fmla="*/ 1812160 w 5317837"/>
              <a:gd name="connsiteY6" fmla="*/ 6870188 h 6886273"/>
              <a:gd name="connsiteX7" fmla="*/ 394315 w 5317837"/>
              <a:gd name="connsiteY7" fmla="*/ 4643961 h 6886273"/>
              <a:gd name="connsiteX0" fmla="*/ 394315 w 4560486"/>
              <a:gd name="connsiteY0" fmla="*/ 4643961 h 6870671"/>
              <a:gd name="connsiteX1" fmla="*/ 1006954 w 4560486"/>
              <a:gd name="connsiteY1" fmla="*/ 2722533 h 6870671"/>
              <a:gd name="connsiteX2" fmla="*/ 967196 w 4560486"/>
              <a:gd name="connsiteY2" fmla="*/ 1794882 h 6870671"/>
              <a:gd name="connsiteX3" fmla="*/ 1812160 w 4560486"/>
              <a:gd name="connsiteY3" fmla="*/ 5838 h 6870671"/>
              <a:gd name="connsiteX4" fmla="*/ 3504988 w 4560486"/>
              <a:gd name="connsiteY4" fmla="*/ 2291838 h 6870671"/>
              <a:gd name="connsiteX5" fmla="*/ 4435953 w 4560486"/>
              <a:gd name="connsiteY5" fmla="*/ 4451805 h 6870671"/>
              <a:gd name="connsiteX6" fmla="*/ 1812160 w 4560486"/>
              <a:gd name="connsiteY6" fmla="*/ 6870188 h 6870671"/>
              <a:gd name="connsiteX7" fmla="*/ 394315 w 4560486"/>
              <a:gd name="connsiteY7" fmla="*/ 4643961 h 6870671"/>
              <a:gd name="connsiteX0" fmla="*/ 394315 w 4540198"/>
              <a:gd name="connsiteY0" fmla="*/ 4643961 h 6870671"/>
              <a:gd name="connsiteX1" fmla="*/ 1006954 w 4540198"/>
              <a:gd name="connsiteY1" fmla="*/ 2722533 h 6870671"/>
              <a:gd name="connsiteX2" fmla="*/ 967196 w 4540198"/>
              <a:gd name="connsiteY2" fmla="*/ 1794882 h 6870671"/>
              <a:gd name="connsiteX3" fmla="*/ 1812160 w 4540198"/>
              <a:gd name="connsiteY3" fmla="*/ 5838 h 6870671"/>
              <a:gd name="connsiteX4" fmla="*/ 3504988 w 4540198"/>
              <a:gd name="connsiteY4" fmla="*/ 2291838 h 6870671"/>
              <a:gd name="connsiteX5" fmla="*/ 4435953 w 4540198"/>
              <a:gd name="connsiteY5" fmla="*/ 4451805 h 6870671"/>
              <a:gd name="connsiteX6" fmla="*/ 1812160 w 4540198"/>
              <a:gd name="connsiteY6" fmla="*/ 6870188 h 6870671"/>
              <a:gd name="connsiteX7" fmla="*/ 394315 w 4540198"/>
              <a:gd name="connsiteY7" fmla="*/ 4643961 h 6870671"/>
              <a:gd name="connsiteX0" fmla="*/ 394315 w 4522028"/>
              <a:gd name="connsiteY0" fmla="*/ 4643961 h 6870671"/>
              <a:gd name="connsiteX1" fmla="*/ 1006954 w 4522028"/>
              <a:gd name="connsiteY1" fmla="*/ 2722533 h 6870671"/>
              <a:gd name="connsiteX2" fmla="*/ 967196 w 4522028"/>
              <a:gd name="connsiteY2" fmla="*/ 1794882 h 6870671"/>
              <a:gd name="connsiteX3" fmla="*/ 1812160 w 4522028"/>
              <a:gd name="connsiteY3" fmla="*/ 5838 h 6870671"/>
              <a:gd name="connsiteX4" fmla="*/ 3504988 w 4522028"/>
              <a:gd name="connsiteY4" fmla="*/ 2291838 h 6870671"/>
              <a:gd name="connsiteX5" fmla="*/ 4435953 w 4522028"/>
              <a:gd name="connsiteY5" fmla="*/ 4451805 h 6870671"/>
              <a:gd name="connsiteX6" fmla="*/ 1812160 w 4522028"/>
              <a:gd name="connsiteY6" fmla="*/ 6870188 h 6870671"/>
              <a:gd name="connsiteX7" fmla="*/ 394315 w 4522028"/>
              <a:gd name="connsiteY7" fmla="*/ 4643961 h 6870671"/>
              <a:gd name="connsiteX0" fmla="*/ 394315 w 4411521"/>
              <a:gd name="connsiteY0" fmla="*/ 4643961 h 6874435"/>
              <a:gd name="connsiteX1" fmla="*/ 1006954 w 4411521"/>
              <a:gd name="connsiteY1" fmla="*/ 2722533 h 6874435"/>
              <a:gd name="connsiteX2" fmla="*/ 967196 w 4411521"/>
              <a:gd name="connsiteY2" fmla="*/ 1794882 h 6874435"/>
              <a:gd name="connsiteX3" fmla="*/ 1812160 w 4411521"/>
              <a:gd name="connsiteY3" fmla="*/ 5838 h 6874435"/>
              <a:gd name="connsiteX4" fmla="*/ 3504988 w 4411521"/>
              <a:gd name="connsiteY4" fmla="*/ 2291838 h 6874435"/>
              <a:gd name="connsiteX5" fmla="*/ 4316684 w 4411521"/>
              <a:gd name="connsiteY5" fmla="*/ 4054239 h 6874435"/>
              <a:gd name="connsiteX6" fmla="*/ 1812160 w 4411521"/>
              <a:gd name="connsiteY6" fmla="*/ 6870188 h 6874435"/>
              <a:gd name="connsiteX7" fmla="*/ 394315 w 4411521"/>
              <a:gd name="connsiteY7" fmla="*/ 4643961 h 6874435"/>
              <a:gd name="connsiteX0" fmla="*/ 394315 w 4465706"/>
              <a:gd name="connsiteY0" fmla="*/ 4643961 h 6874435"/>
              <a:gd name="connsiteX1" fmla="*/ 1006954 w 4465706"/>
              <a:gd name="connsiteY1" fmla="*/ 2722533 h 6874435"/>
              <a:gd name="connsiteX2" fmla="*/ 967196 w 4465706"/>
              <a:gd name="connsiteY2" fmla="*/ 1794882 h 6874435"/>
              <a:gd name="connsiteX3" fmla="*/ 1812160 w 4465706"/>
              <a:gd name="connsiteY3" fmla="*/ 5838 h 6874435"/>
              <a:gd name="connsiteX4" fmla="*/ 3504988 w 4465706"/>
              <a:gd name="connsiteY4" fmla="*/ 2291838 h 6874435"/>
              <a:gd name="connsiteX5" fmla="*/ 4316684 w 4465706"/>
              <a:gd name="connsiteY5" fmla="*/ 4054239 h 6874435"/>
              <a:gd name="connsiteX6" fmla="*/ 1812160 w 4465706"/>
              <a:gd name="connsiteY6" fmla="*/ 6870188 h 6874435"/>
              <a:gd name="connsiteX7" fmla="*/ 394315 w 4465706"/>
              <a:gd name="connsiteY7" fmla="*/ 4643961 h 6874435"/>
              <a:gd name="connsiteX0" fmla="*/ 394315 w 4465706"/>
              <a:gd name="connsiteY0" fmla="*/ 4643961 h 6874435"/>
              <a:gd name="connsiteX1" fmla="*/ 1006954 w 4465706"/>
              <a:gd name="connsiteY1" fmla="*/ 2722533 h 6874435"/>
              <a:gd name="connsiteX2" fmla="*/ 967196 w 4465706"/>
              <a:gd name="connsiteY2" fmla="*/ 1794882 h 6874435"/>
              <a:gd name="connsiteX3" fmla="*/ 1812160 w 4465706"/>
              <a:gd name="connsiteY3" fmla="*/ 5838 h 6874435"/>
              <a:gd name="connsiteX4" fmla="*/ 3504988 w 4465706"/>
              <a:gd name="connsiteY4" fmla="*/ 2291838 h 6874435"/>
              <a:gd name="connsiteX5" fmla="*/ 4316684 w 4465706"/>
              <a:gd name="connsiteY5" fmla="*/ 4054239 h 6874435"/>
              <a:gd name="connsiteX6" fmla="*/ 1812160 w 4465706"/>
              <a:gd name="connsiteY6" fmla="*/ 6870188 h 6874435"/>
              <a:gd name="connsiteX7" fmla="*/ 394315 w 4465706"/>
              <a:gd name="connsiteY7" fmla="*/ 4643961 h 6874435"/>
              <a:gd name="connsiteX0" fmla="*/ 326705 w 4398096"/>
              <a:gd name="connsiteY0" fmla="*/ 4643961 h 7169629"/>
              <a:gd name="connsiteX1" fmla="*/ 939344 w 4398096"/>
              <a:gd name="connsiteY1" fmla="*/ 2722533 h 7169629"/>
              <a:gd name="connsiteX2" fmla="*/ 899586 w 4398096"/>
              <a:gd name="connsiteY2" fmla="*/ 1794882 h 7169629"/>
              <a:gd name="connsiteX3" fmla="*/ 1744550 w 4398096"/>
              <a:gd name="connsiteY3" fmla="*/ 5838 h 7169629"/>
              <a:gd name="connsiteX4" fmla="*/ 3437378 w 4398096"/>
              <a:gd name="connsiteY4" fmla="*/ 2291838 h 7169629"/>
              <a:gd name="connsiteX5" fmla="*/ 4249074 w 4398096"/>
              <a:gd name="connsiteY5" fmla="*/ 4054239 h 7169629"/>
              <a:gd name="connsiteX6" fmla="*/ 1744550 w 4398096"/>
              <a:gd name="connsiteY6" fmla="*/ 6870188 h 7169629"/>
              <a:gd name="connsiteX7" fmla="*/ 502021 w 4398096"/>
              <a:gd name="connsiteY7" fmla="*/ 6837334 h 7169629"/>
              <a:gd name="connsiteX8" fmla="*/ 326705 w 4398096"/>
              <a:gd name="connsiteY8" fmla="*/ 4643961 h 7169629"/>
              <a:gd name="connsiteX0" fmla="*/ 326705 w 4398096"/>
              <a:gd name="connsiteY0" fmla="*/ 4643961 h 7169629"/>
              <a:gd name="connsiteX1" fmla="*/ 939344 w 4398096"/>
              <a:gd name="connsiteY1" fmla="*/ 2722533 h 7169629"/>
              <a:gd name="connsiteX2" fmla="*/ 899586 w 4398096"/>
              <a:gd name="connsiteY2" fmla="*/ 1794882 h 7169629"/>
              <a:gd name="connsiteX3" fmla="*/ 1744550 w 4398096"/>
              <a:gd name="connsiteY3" fmla="*/ 5838 h 7169629"/>
              <a:gd name="connsiteX4" fmla="*/ 3437378 w 4398096"/>
              <a:gd name="connsiteY4" fmla="*/ 2291838 h 7169629"/>
              <a:gd name="connsiteX5" fmla="*/ 4249074 w 4398096"/>
              <a:gd name="connsiteY5" fmla="*/ 4054239 h 7169629"/>
              <a:gd name="connsiteX6" fmla="*/ 1744550 w 4398096"/>
              <a:gd name="connsiteY6" fmla="*/ 6870188 h 7169629"/>
              <a:gd name="connsiteX7" fmla="*/ 502021 w 4398096"/>
              <a:gd name="connsiteY7" fmla="*/ 6837334 h 7169629"/>
              <a:gd name="connsiteX8" fmla="*/ 326705 w 4398096"/>
              <a:gd name="connsiteY8" fmla="*/ 4643961 h 7169629"/>
              <a:gd name="connsiteX0" fmla="*/ 326705 w 4398096"/>
              <a:gd name="connsiteY0" fmla="*/ 4643961 h 7070927"/>
              <a:gd name="connsiteX1" fmla="*/ 939344 w 4398096"/>
              <a:gd name="connsiteY1" fmla="*/ 2722533 h 7070927"/>
              <a:gd name="connsiteX2" fmla="*/ 899586 w 4398096"/>
              <a:gd name="connsiteY2" fmla="*/ 1794882 h 7070927"/>
              <a:gd name="connsiteX3" fmla="*/ 1744550 w 4398096"/>
              <a:gd name="connsiteY3" fmla="*/ 5838 h 7070927"/>
              <a:gd name="connsiteX4" fmla="*/ 3437378 w 4398096"/>
              <a:gd name="connsiteY4" fmla="*/ 2291838 h 7070927"/>
              <a:gd name="connsiteX5" fmla="*/ 4249074 w 4398096"/>
              <a:gd name="connsiteY5" fmla="*/ 4054239 h 7070927"/>
              <a:gd name="connsiteX6" fmla="*/ 1744550 w 4398096"/>
              <a:gd name="connsiteY6" fmla="*/ 6870188 h 7070927"/>
              <a:gd name="connsiteX7" fmla="*/ 502021 w 4398096"/>
              <a:gd name="connsiteY7" fmla="*/ 6837334 h 7070927"/>
              <a:gd name="connsiteX8" fmla="*/ 326705 w 4398096"/>
              <a:gd name="connsiteY8" fmla="*/ 4643961 h 7070927"/>
              <a:gd name="connsiteX0" fmla="*/ 326705 w 4398096"/>
              <a:gd name="connsiteY0" fmla="*/ 4643961 h 6897753"/>
              <a:gd name="connsiteX1" fmla="*/ 939344 w 4398096"/>
              <a:gd name="connsiteY1" fmla="*/ 2722533 h 6897753"/>
              <a:gd name="connsiteX2" fmla="*/ 899586 w 4398096"/>
              <a:gd name="connsiteY2" fmla="*/ 1794882 h 6897753"/>
              <a:gd name="connsiteX3" fmla="*/ 1744550 w 4398096"/>
              <a:gd name="connsiteY3" fmla="*/ 5838 h 6897753"/>
              <a:gd name="connsiteX4" fmla="*/ 3437378 w 4398096"/>
              <a:gd name="connsiteY4" fmla="*/ 2291838 h 6897753"/>
              <a:gd name="connsiteX5" fmla="*/ 4249074 w 4398096"/>
              <a:gd name="connsiteY5" fmla="*/ 4054239 h 6897753"/>
              <a:gd name="connsiteX6" fmla="*/ 1744550 w 4398096"/>
              <a:gd name="connsiteY6" fmla="*/ 6870188 h 6897753"/>
              <a:gd name="connsiteX7" fmla="*/ 502021 w 4398096"/>
              <a:gd name="connsiteY7" fmla="*/ 6837334 h 6897753"/>
              <a:gd name="connsiteX8" fmla="*/ 326705 w 4398096"/>
              <a:gd name="connsiteY8" fmla="*/ 4643961 h 6897753"/>
              <a:gd name="connsiteX0" fmla="*/ 326705 w 4398096"/>
              <a:gd name="connsiteY0" fmla="*/ 4643961 h 6914224"/>
              <a:gd name="connsiteX1" fmla="*/ 939344 w 4398096"/>
              <a:gd name="connsiteY1" fmla="*/ 2722533 h 6914224"/>
              <a:gd name="connsiteX2" fmla="*/ 899586 w 4398096"/>
              <a:gd name="connsiteY2" fmla="*/ 1794882 h 6914224"/>
              <a:gd name="connsiteX3" fmla="*/ 1744550 w 4398096"/>
              <a:gd name="connsiteY3" fmla="*/ 5838 h 6914224"/>
              <a:gd name="connsiteX4" fmla="*/ 3437378 w 4398096"/>
              <a:gd name="connsiteY4" fmla="*/ 2291838 h 6914224"/>
              <a:gd name="connsiteX5" fmla="*/ 4249074 w 4398096"/>
              <a:gd name="connsiteY5" fmla="*/ 4054239 h 6914224"/>
              <a:gd name="connsiteX6" fmla="*/ 1744550 w 4398096"/>
              <a:gd name="connsiteY6" fmla="*/ 6870188 h 6914224"/>
              <a:gd name="connsiteX7" fmla="*/ 502021 w 4398096"/>
              <a:gd name="connsiteY7" fmla="*/ 6837334 h 6914224"/>
              <a:gd name="connsiteX8" fmla="*/ 326705 w 4398096"/>
              <a:gd name="connsiteY8" fmla="*/ 4643961 h 6914224"/>
              <a:gd name="connsiteX0" fmla="*/ 326705 w 4398096"/>
              <a:gd name="connsiteY0" fmla="*/ 4658865 h 6929128"/>
              <a:gd name="connsiteX1" fmla="*/ 939344 w 4398096"/>
              <a:gd name="connsiteY1" fmla="*/ 2737437 h 6929128"/>
              <a:gd name="connsiteX2" fmla="*/ 899586 w 4398096"/>
              <a:gd name="connsiteY2" fmla="*/ 1809786 h 6929128"/>
              <a:gd name="connsiteX3" fmla="*/ 1744550 w 4398096"/>
              <a:gd name="connsiteY3" fmla="*/ 20742 h 6929128"/>
              <a:gd name="connsiteX4" fmla="*/ 3437378 w 4398096"/>
              <a:gd name="connsiteY4" fmla="*/ 2306742 h 6929128"/>
              <a:gd name="connsiteX5" fmla="*/ 4249074 w 4398096"/>
              <a:gd name="connsiteY5" fmla="*/ 4069143 h 6929128"/>
              <a:gd name="connsiteX6" fmla="*/ 1744550 w 4398096"/>
              <a:gd name="connsiteY6" fmla="*/ 6885092 h 6929128"/>
              <a:gd name="connsiteX7" fmla="*/ 502021 w 4398096"/>
              <a:gd name="connsiteY7" fmla="*/ 6852238 h 6929128"/>
              <a:gd name="connsiteX8" fmla="*/ 326705 w 4398096"/>
              <a:gd name="connsiteY8" fmla="*/ 4658865 h 6929128"/>
              <a:gd name="connsiteX0" fmla="*/ 326705 w 4483428"/>
              <a:gd name="connsiteY0" fmla="*/ 4658865 h 6929128"/>
              <a:gd name="connsiteX1" fmla="*/ 939344 w 4483428"/>
              <a:gd name="connsiteY1" fmla="*/ 2737437 h 6929128"/>
              <a:gd name="connsiteX2" fmla="*/ 899586 w 4483428"/>
              <a:gd name="connsiteY2" fmla="*/ 1809786 h 6929128"/>
              <a:gd name="connsiteX3" fmla="*/ 1744550 w 4483428"/>
              <a:gd name="connsiteY3" fmla="*/ 20742 h 6929128"/>
              <a:gd name="connsiteX4" fmla="*/ 3437378 w 4483428"/>
              <a:gd name="connsiteY4" fmla="*/ 2306742 h 6929128"/>
              <a:gd name="connsiteX5" fmla="*/ 4343657 w 4483428"/>
              <a:gd name="connsiteY5" fmla="*/ 4069143 h 6929128"/>
              <a:gd name="connsiteX6" fmla="*/ 1744550 w 4483428"/>
              <a:gd name="connsiteY6" fmla="*/ 6885092 h 6929128"/>
              <a:gd name="connsiteX7" fmla="*/ 502021 w 4483428"/>
              <a:gd name="connsiteY7" fmla="*/ 6852238 h 6929128"/>
              <a:gd name="connsiteX8" fmla="*/ 326705 w 4483428"/>
              <a:gd name="connsiteY8" fmla="*/ 4658865 h 6929128"/>
              <a:gd name="connsiteX0" fmla="*/ 326705 w 4380151"/>
              <a:gd name="connsiteY0" fmla="*/ 4658865 h 6929128"/>
              <a:gd name="connsiteX1" fmla="*/ 939344 w 4380151"/>
              <a:gd name="connsiteY1" fmla="*/ 2737437 h 6929128"/>
              <a:gd name="connsiteX2" fmla="*/ 899586 w 4380151"/>
              <a:gd name="connsiteY2" fmla="*/ 1809786 h 6929128"/>
              <a:gd name="connsiteX3" fmla="*/ 1744550 w 4380151"/>
              <a:gd name="connsiteY3" fmla="*/ 20742 h 6929128"/>
              <a:gd name="connsiteX4" fmla="*/ 3437378 w 4380151"/>
              <a:gd name="connsiteY4" fmla="*/ 2306742 h 6929128"/>
              <a:gd name="connsiteX5" fmla="*/ 4343657 w 4380151"/>
              <a:gd name="connsiteY5" fmla="*/ 4069143 h 6929128"/>
              <a:gd name="connsiteX6" fmla="*/ 1744550 w 4380151"/>
              <a:gd name="connsiteY6" fmla="*/ 6885092 h 6929128"/>
              <a:gd name="connsiteX7" fmla="*/ 502021 w 4380151"/>
              <a:gd name="connsiteY7" fmla="*/ 6852238 h 6929128"/>
              <a:gd name="connsiteX8" fmla="*/ 326705 w 4380151"/>
              <a:gd name="connsiteY8" fmla="*/ 4658865 h 6929128"/>
              <a:gd name="connsiteX0" fmla="*/ 326705 w 4484583"/>
              <a:gd name="connsiteY0" fmla="*/ 4658865 h 6928136"/>
              <a:gd name="connsiteX1" fmla="*/ 939344 w 4484583"/>
              <a:gd name="connsiteY1" fmla="*/ 2737437 h 6928136"/>
              <a:gd name="connsiteX2" fmla="*/ 899586 w 4484583"/>
              <a:gd name="connsiteY2" fmla="*/ 1809786 h 6928136"/>
              <a:gd name="connsiteX3" fmla="*/ 1744550 w 4484583"/>
              <a:gd name="connsiteY3" fmla="*/ 20742 h 6928136"/>
              <a:gd name="connsiteX4" fmla="*/ 3437378 w 4484583"/>
              <a:gd name="connsiteY4" fmla="*/ 2306742 h 6928136"/>
              <a:gd name="connsiteX5" fmla="*/ 4451752 w 4484583"/>
              <a:gd name="connsiteY5" fmla="*/ 4062323 h 6928136"/>
              <a:gd name="connsiteX6" fmla="*/ 1744550 w 4484583"/>
              <a:gd name="connsiteY6" fmla="*/ 6885092 h 6928136"/>
              <a:gd name="connsiteX7" fmla="*/ 502021 w 4484583"/>
              <a:gd name="connsiteY7" fmla="*/ 6852238 h 6928136"/>
              <a:gd name="connsiteX8" fmla="*/ 326705 w 4484583"/>
              <a:gd name="connsiteY8" fmla="*/ 4658865 h 6928136"/>
              <a:gd name="connsiteX0" fmla="*/ 326705 w 4463958"/>
              <a:gd name="connsiteY0" fmla="*/ 4658865 h 6928136"/>
              <a:gd name="connsiteX1" fmla="*/ 939344 w 4463958"/>
              <a:gd name="connsiteY1" fmla="*/ 2737437 h 6928136"/>
              <a:gd name="connsiteX2" fmla="*/ 899586 w 4463958"/>
              <a:gd name="connsiteY2" fmla="*/ 1809786 h 6928136"/>
              <a:gd name="connsiteX3" fmla="*/ 1744550 w 4463958"/>
              <a:gd name="connsiteY3" fmla="*/ 20742 h 6928136"/>
              <a:gd name="connsiteX4" fmla="*/ 3437378 w 4463958"/>
              <a:gd name="connsiteY4" fmla="*/ 2306742 h 6928136"/>
              <a:gd name="connsiteX5" fmla="*/ 4451752 w 4463958"/>
              <a:gd name="connsiteY5" fmla="*/ 4062323 h 6928136"/>
              <a:gd name="connsiteX6" fmla="*/ 1744550 w 4463958"/>
              <a:gd name="connsiteY6" fmla="*/ 6885092 h 6928136"/>
              <a:gd name="connsiteX7" fmla="*/ 502021 w 4463958"/>
              <a:gd name="connsiteY7" fmla="*/ 6852238 h 6928136"/>
              <a:gd name="connsiteX8" fmla="*/ 326705 w 4463958"/>
              <a:gd name="connsiteY8" fmla="*/ 4658865 h 6928136"/>
              <a:gd name="connsiteX0" fmla="*/ 326705 w 4466093"/>
              <a:gd name="connsiteY0" fmla="*/ 4643389 h 6912660"/>
              <a:gd name="connsiteX1" fmla="*/ 939344 w 4466093"/>
              <a:gd name="connsiteY1" fmla="*/ 2721961 h 6912660"/>
              <a:gd name="connsiteX2" fmla="*/ 899586 w 4466093"/>
              <a:gd name="connsiteY2" fmla="*/ 1794310 h 6912660"/>
              <a:gd name="connsiteX3" fmla="*/ 1744550 w 4466093"/>
              <a:gd name="connsiteY3" fmla="*/ 5266 h 6912660"/>
              <a:gd name="connsiteX4" fmla="*/ 3572496 w 4466093"/>
              <a:gd name="connsiteY4" fmla="*/ 2263987 h 6912660"/>
              <a:gd name="connsiteX5" fmla="*/ 4451752 w 4466093"/>
              <a:gd name="connsiteY5" fmla="*/ 4046847 h 6912660"/>
              <a:gd name="connsiteX6" fmla="*/ 1744550 w 4466093"/>
              <a:gd name="connsiteY6" fmla="*/ 6869616 h 6912660"/>
              <a:gd name="connsiteX7" fmla="*/ 502021 w 4466093"/>
              <a:gd name="connsiteY7" fmla="*/ 6836762 h 6912660"/>
              <a:gd name="connsiteX8" fmla="*/ 326705 w 4466093"/>
              <a:gd name="connsiteY8" fmla="*/ 4643389 h 6912660"/>
              <a:gd name="connsiteX0" fmla="*/ 326705 w 4466093"/>
              <a:gd name="connsiteY0" fmla="*/ 4643389 h 6912660"/>
              <a:gd name="connsiteX1" fmla="*/ 939344 w 4466093"/>
              <a:gd name="connsiteY1" fmla="*/ 2721961 h 6912660"/>
              <a:gd name="connsiteX2" fmla="*/ 899586 w 4466093"/>
              <a:gd name="connsiteY2" fmla="*/ 1794310 h 6912660"/>
              <a:gd name="connsiteX3" fmla="*/ 1744550 w 4466093"/>
              <a:gd name="connsiteY3" fmla="*/ 5266 h 6912660"/>
              <a:gd name="connsiteX4" fmla="*/ 3572496 w 4466093"/>
              <a:gd name="connsiteY4" fmla="*/ 2263987 h 6912660"/>
              <a:gd name="connsiteX5" fmla="*/ 4451752 w 4466093"/>
              <a:gd name="connsiteY5" fmla="*/ 4046847 h 6912660"/>
              <a:gd name="connsiteX6" fmla="*/ 1744550 w 4466093"/>
              <a:gd name="connsiteY6" fmla="*/ 6869616 h 6912660"/>
              <a:gd name="connsiteX7" fmla="*/ 502021 w 4466093"/>
              <a:gd name="connsiteY7" fmla="*/ 6836762 h 6912660"/>
              <a:gd name="connsiteX8" fmla="*/ 326705 w 4466093"/>
              <a:gd name="connsiteY8" fmla="*/ 4643389 h 6912660"/>
              <a:gd name="connsiteX0" fmla="*/ 326705 w 4466093"/>
              <a:gd name="connsiteY0" fmla="*/ 4649712 h 6918983"/>
              <a:gd name="connsiteX1" fmla="*/ 939344 w 4466093"/>
              <a:gd name="connsiteY1" fmla="*/ 2728284 h 6918983"/>
              <a:gd name="connsiteX2" fmla="*/ 899586 w 4466093"/>
              <a:gd name="connsiteY2" fmla="*/ 1800633 h 6918983"/>
              <a:gd name="connsiteX3" fmla="*/ 1744550 w 4466093"/>
              <a:gd name="connsiteY3" fmla="*/ 11589 h 6918983"/>
              <a:gd name="connsiteX4" fmla="*/ 3572496 w 4466093"/>
              <a:gd name="connsiteY4" fmla="*/ 2270310 h 6918983"/>
              <a:gd name="connsiteX5" fmla="*/ 4451752 w 4466093"/>
              <a:gd name="connsiteY5" fmla="*/ 4053170 h 6918983"/>
              <a:gd name="connsiteX6" fmla="*/ 1744550 w 4466093"/>
              <a:gd name="connsiteY6" fmla="*/ 6875939 h 6918983"/>
              <a:gd name="connsiteX7" fmla="*/ 502021 w 4466093"/>
              <a:gd name="connsiteY7" fmla="*/ 6843085 h 6918983"/>
              <a:gd name="connsiteX8" fmla="*/ 326705 w 4466093"/>
              <a:gd name="connsiteY8" fmla="*/ 4649712 h 6918983"/>
              <a:gd name="connsiteX0" fmla="*/ 326705 w 4466093"/>
              <a:gd name="connsiteY0" fmla="*/ 4704425 h 6973696"/>
              <a:gd name="connsiteX1" fmla="*/ 939344 w 4466093"/>
              <a:gd name="connsiteY1" fmla="*/ 2782997 h 6973696"/>
              <a:gd name="connsiteX2" fmla="*/ 899586 w 4466093"/>
              <a:gd name="connsiteY2" fmla="*/ 1855346 h 6973696"/>
              <a:gd name="connsiteX3" fmla="*/ 1744550 w 4466093"/>
              <a:gd name="connsiteY3" fmla="*/ 4925 h 6973696"/>
              <a:gd name="connsiteX4" fmla="*/ 3572496 w 4466093"/>
              <a:gd name="connsiteY4" fmla="*/ 2325023 h 6973696"/>
              <a:gd name="connsiteX5" fmla="*/ 4451752 w 4466093"/>
              <a:gd name="connsiteY5" fmla="*/ 4107883 h 6973696"/>
              <a:gd name="connsiteX6" fmla="*/ 1744550 w 4466093"/>
              <a:gd name="connsiteY6" fmla="*/ 6930652 h 6973696"/>
              <a:gd name="connsiteX7" fmla="*/ 502021 w 4466093"/>
              <a:gd name="connsiteY7" fmla="*/ 6897798 h 6973696"/>
              <a:gd name="connsiteX8" fmla="*/ 326705 w 4466093"/>
              <a:gd name="connsiteY8" fmla="*/ 4704425 h 6973696"/>
              <a:gd name="connsiteX0" fmla="*/ 326705 w 4468010"/>
              <a:gd name="connsiteY0" fmla="*/ 4704425 h 6973696"/>
              <a:gd name="connsiteX1" fmla="*/ 939344 w 4468010"/>
              <a:gd name="connsiteY1" fmla="*/ 2782997 h 6973696"/>
              <a:gd name="connsiteX2" fmla="*/ 899586 w 4468010"/>
              <a:gd name="connsiteY2" fmla="*/ 1855346 h 6973696"/>
              <a:gd name="connsiteX3" fmla="*/ 1744550 w 4468010"/>
              <a:gd name="connsiteY3" fmla="*/ 4925 h 6973696"/>
              <a:gd name="connsiteX4" fmla="*/ 3572496 w 4468010"/>
              <a:gd name="connsiteY4" fmla="*/ 2325023 h 6973696"/>
              <a:gd name="connsiteX5" fmla="*/ 4451752 w 4468010"/>
              <a:gd name="connsiteY5" fmla="*/ 4107883 h 6973696"/>
              <a:gd name="connsiteX6" fmla="*/ 1744550 w 4468010"/>
              <a:gd name="connsiteY6" fmla="*/ 6930652 h 6973696"/>
              <a:gd name="connsiteX7" fmla="*/ 502021 w 4468010"/>
              <a:gd name="connsiteY7" fmla="*/ 6897798 h 6973696"/>
              <a:gd name="connsiteX8" fmla="*/ 326705 w 4468010"/>
              <a:gd name="connsiteY8" fmla="*/ 4704425 h 6973696"/>
              <a:gd name="connsiteX0" fmla="*/ 326705 w 4468010"/>
              <a:gd name="connsiteY0" fmla="*/ 4704425 h 7054694"/>
              <a:gd name="connsiteX1" fmla="*/ 939344 w 4468010"/>
              <a:gd name="connsiteY1" fmla="*/ 2782997 h 7054694"/>
              <a:gd name="connsiteX2" fmla="*/ 899586 w 4468010"/>
              <a:gd name="connsiteY2" fmla="*/ 1855346 h 7054694"/>
              <a:gd name="connsiteX3" fmla="*/ 1744550 w 4468010"/>
              <a:gd name="connsiteY3" fmla="*/ 4925 h 7054694"/>
              <a:gd name="connsiteX4" fmla="*/ 3572496 w 4468010"/>
              <a:gd name="connsiteY4" fmla="*/ 2325023 h 7054694"/>
              <a:gd name="connsiteX5" fmla="*/ 4451752 w 4468010"/>
              <a:gd name="connsiteY5" fmla="*/ 4107883 h 7054694"/>
              <a:gd name="connsiteX6" fmla="*/ 1744550 w 4468010"/>
              <a:gd name="connsiteY6" fmla="*/ 6930652 h 7054694"/>
              <a:gd name="connsiteX7" fmla="*/ 502021 w 4468010"/>
              <a:gd name="connsiteY7" fmla="*/ 6897798 h 7054694"/>
              <a:gd name="connsiteX8" fmla="*/ 326705 w 4468010"/>
              <a:gd name="connsiteY8" fmla="*/ 4704425 h 7054694"/>
              <a:gd name="connsiteX0" fmla="*/ 326705 w 4532916"/>
              <a:gd name="connsiteY0" fmla="*/ 4704425 h 7054694"/>
              <a:gd name="connsiteX1" fmla="*/ 939344 w 4532916"/>
              <a:gd name="connsiteY1" fmla="*/ 2782997 h 7054694"/>
              <a:gd name="connsiteX2" fmla="*/ 899586 w 4532916"/>
              <a:gd name="connsiteY2" fmla="*/ 1855346 h 7054694"/>
              <a:gd name="connsiteX3" fmla="*/ 1744550 w 4532916"/>
              <a:gd name="connsiteY3" fmla="*/ 4925 h 7054694"/>
              <a:gd name="connsiteX4" fmla="*/ 3572496 w 4532916"/>
              <a:gd name="connsiteY4" fmla="*/ 2325023 h 7054694"/>
              <a:gd name="connsiteX5" fmla="*/ 4451752 w 4532916"/>
              <a:gd name="connsiteY5" fmla="*/ 4107883 h 7054694"/>
              <a:gd name="connsiteX6" fmla="*/ 1744550 w 4532916"/>
              <a:gd name="connsiteY6" fmla="*/ 6930652 h 7054694"/>
              <a:gd name="connsiteX7" fmla="*/ 502021 w 4532916"/>
              <a:gd name="connsiteY7" fmla="*/ 6897798 h 7054694"/>
              <a:gd name="connsiteX8" fmla="*/ 326705 w 4532916"/>
              <a:gd name="connsiteY8" fmla="*/ 4704425 h 7054694"/>
              <a:gd name="connsiteX0" fmla="*/ 326705 w 4532916"/>
              <a:gd name="connsiteY0" fmla="*/ 4750315 h 7100584"/>
              <a:gd name="connsiteX1" fmla="*/ 939344 w 4532916"/>
              <a:gd name="connsiteY1" fmla="*/ 2828887 h 7100584"/>
              <a:gd name="connsiteX2" fmla="*/ 899586 w 4532916"/>
              <a:gd name="connsiteY2" fmla="*/ 1901236 h 7100584"/>
              <a:gd name="connsiteX3" fmla="*/ 1744550 w 4532916"/>
              <a:gd name="connsiteY3" fmla="*/ 50815 h 7100584"/>
              <a:gd name="connsiteX4" fmla="*/ 3572496 w 4532916"/>
              <a:gd name="connsiteY4" fmla="*/ 2370913 h 7100584"/>
              <a:gd name="connsiteX5" fmla="*/ 4451752 w 4532916"/>
              <a:gd name="connsiteY5" fmla="*/ 4153773 h 7100584"/>
              <a:gd name="connsiteX6" fmla="*/ 1744550 w 4532916"/>
              <a:gd name="connsiteY6" fmla="*/ 6976542 h 7100584"/>
              <a:gd name="connsiteX7" fmla="*/ 502021 w 4532916"/>
              <a:gd name="connsiteY7" fmla="*/ 6943688 h 7100584"/>
              <a:gd name="connsiteX8" fmla="*/ 326705 w 4532916"/>
              <a:gd name="connsiteY8" fmla="*/ 4750315 h 7100584"/>
              <a:gd name="connsiteX0" fmla="*/ 326705 w 4531781"/>
              <a:gd name="connsiteY0" fmla="*/ 4743983 h 7094252"/>
              <a:gd name="connsiteX1" fmla="*/ 939344 w 4531781"/>
              <a:gd name="connsiteY1" fmla="*/ 2822555 h 7094252"/>
              <a:gd name="connsiteX2" fmla="*/ 899586 w 4531781"/>
              <a:gd name="connsiteY2" fmla="*/ 1894904 h 7094252"/>
              <a:gd name="connsiteX3" fmla="*/ 1744550 w 4531781"/>
              <a:gd name="connsiteY3" fmla="*/ 44483 h 7094252"/>
              <a:gd name="connsiteX4" fmla="*/ 3557109 w 4531781"/>
              <a:gd name="connsiteY4" fmla="*/ 2204324 h 7094252"/>
              <a:gd name="connsiteX5" fmla="*/ 4451752 w 4531781"/>
              <a:gd name="connsiteY5" fmla="*/ 4147441 h 7094252"/>
              <a:gd name="connsiteX6" fmla="*/ 1744550 w 4531781"/>
              <a:gd name="connsiteY6" fmla="*/ 6970210 h 7094252"/>
              <a:gd name="connsiteX7" fmla="*/ 502021 w 4531781"/>
              <a:gd name="connsiteY7" fmla="*/ 6937356 h 7094252"/>
              <a:gd name="connsiteX8" fmla="*/ 326705 w 4531781"/>
              <a:gd name="connsiteY8" fmla="*/ 4743983 h 7094252"/>
              <a:gd name="connsiteX0" fmla="*/ 326705 w 4561945"/>
              <a:gd name="connsiteY0" fmla="*/ 4743983 h 7094252"/>
              <a:gd name="connsiteX1" fmla="*/ 939344 w 4561945"/>
              <a:gd name="connsiteY1" fmla="*/ 2822555 h 7094252"/>
              <a:gd name="connsiteX2" fmla="*/ 899586 w 4561945"/>
              <a:gd name="connsiteY2" fmla="*/ 1894904 h 7094252"/>
              <a:gd name="connsiteX3" fmla="*/ 1744550 w 4561945"/>
              <a:gd name="connsiteY3" fmla="*/ 44483 h 7094252"/>
              <a:gd name="connsiteX4" fmla="*/ 3557109 w 4561945"/>
              <a:gd name="connsiteY4" fmla="*/ 2204324 h 7094252"/>
              <a:gd name="connsiteX5" fmla="*/ 4451752 w 4561945"/>
              <a:gd name="connsiteY5" fmla="*/ 4147441 h 7094252"/>
              <a:gd name="connsiteX6" fmla="*/ 1744550 w 4561945"/>
              <a:gd name="connsiteY6" fmla="*/ 6970210 h 7094252"/>
              <a:gd name="connsiteX7" fmla="*/ 502021 w 4561945"/>
              <a:gd name="connsiteY7" fmla="*/ 6937356 h 7094252"/>
              <a:gd name="connsiteX8" fmla="*/ 326705 w 4561945"/>
              <a:gd name="connsiteY8" fmla="*/ 4743983 h 7094252"/>
              <a:gd name="connsiteX0" fmla="*/ 326705 w 4567636"/>
              <a:gd name="connsiteY0" fmla="*/ 4748813 h 7099082"/>
              <a:gd name="connsiteX1" fmla="*/ 939344 w 4567636"/>
              <a:gd name="connsiteY1" fmla="*/ 2827385 h 7099082"/>
              <a:gd name="connsiteX2" fmla="*/ 899586 w 4567636"/>
              <a:gd name="connsiteY2" fmla="*/ 1899734 h 7099082"/>
              <a:gd name="connsiteX3" fmla="*/ 1744550 w 4567636"/>
              <a:gd name="connsiteY3" fmla="*/ 49313 h 7099082"/>
              <a:gd name="connsiteX4" fmla="*/ 3618653 w 4567636"/>
              <a:gd name="connsiteY4" fmla="*/ 2193893 h 7099082"/>
              <a:gd name="connsiteX5" fmla="*/ 4451752 w 4567636"/>
              <a:gd name="connsiteY5" fmla="*/ 4152271 h 7099082"/>
              <a:gd name="connsiteX6" fmla="*/ 1744550 w 4567636"/>
              <a:gd name="connsiteY6" fmla="*/ 6975040 h 7099082"/>
              <a:gd name="connsiteX7" fmla="*/ 502021 w 4567636"/>
              <a:gd name="connsiteY7" fmla="*/ 6942186 h 7099082"/>
              <a:gd name="connsiteX8" fmla="*/ 326705 w 4567636"/>
              <a:gd name="connsiteY8" fmla="*/ 4748813 h 7099082"/>
              <a:gd name="connsiteX0" fmla="*/ 326705 w 4559827"/>
              <a:gd name="connsiteY0" fmla="*/ 4748813 h 7099082"/>
              <a:gd name="connsiteX1" fmla="*/ 939344 w 4559827"/>
              <a:gd name="connsiteY1" fmla="*/ 2827385 h 7099082"/>
              <a:gd name="connsiteX2" fmla="*/ 899586 w 4559827"/>
              <a:gd name="connsiteY2" fmla="*/ 1899734 h 7099082"/>
              <a:gd name="connsiteX3" fmla="*/ 1744550 w 4559827"/>
              <a:gd name="connsiteY3" fmla="*/ 49313 h 7099082"/>
              <a:gd name="connsiteX4" fmla="*/ 3618653 w 4559827"/>
              <a:gd name="connsiteY4" fmla="*/ 2193893 h 7099082"/>
              <a:gd name="connsiteX5" fmla="*/ 4451752 w 4559827"/>
              <a:gd name="connsiteY5" fmla="*/ 4152271 h 7099082"/>
              <a:gd name="connsiteX6" fmla="*/ 1744550 w 4559827"/>
              <a:gd name="connsiteY6" fmla="*/ 6975040 h 7099082"/>
              <a:gd name="connsiteX7" fmla="*/ 502021 w 4559827"/>
              <a:gd name="connsiteY7" fmla="*/ 6942186 h 7099082"/>
              <a:gd name="connsiteX8" fmla="*/ 326705 w 4559827"/>
              <a:gd name="connsiteY8" fmla="*/ 4748813 h 7099082"/>
              <a:gd name="connsiteX0" fmla="*/ 326705 w 4562325"/>
              <a:gd name="connsiteY0" fmla="*/ 4748813 h 7099082"/>
              <a:gd name="connsiteX1" fmla="*/ 939344 w 4562325"/>
              <a:gd name="connsiteY1" fmla="*/ 2827385 h 7099082"/>
              <a:gd name="connsiteX2" fmla="*/ 899586 w 4562325"/>
              <a:gd name="connsiteY2" fmla="*/ 1899734 h 7099082"/>
              <a:gd name="connsiteX3" fmla="*/ 1744550 w 4562325"/>
              <a:gd name="connsiteY3" fmla="*/ 49313 h 7099082"/>
              <a:gd name="connsiteX4" fmla="*/ 3618653 w 4562325"/>
              <a:gd name="connsiteY4" fmla="*/ 2193893 h 7099082"/>
              <a:gd name="connsiteX5" fmla="*/ 4451752 w 4562325"/>
              <a:gd name="connsiteY5" fmla="*/ 4152271 h 7099082"/>
              <a:gd name="connsiteX6" fmla="*/ 1744550 w 4562325"/>
              <a:gd name="connsiteY6" fmla="*/ 6975040 h 7099082"/>
              <a:gd name="connsiteX7" fmla="*/ 502021 w 4562325"/>
              <a:gd name="connsiteY7" fmla="*/ 6942186 h 7099082"/>
              <a:gd name="connsiteX8" fmla="*/ 326705 w 4562325"/>
              <a:gd name="connsiteY8" fmla="*/ 4748813 h 7099082"/>
              <a:gd name="connsiteX0" fmla="*/ 326705 w 4632793"/>
              <a:gd name="connsiteY0" fmla="*/ 4748813 h 7115582"/>
              <a:gd name="connsiteX1" fmla="*/ 939344 w 4632793"/>
              <a:gd name="connsiteY1" fmla="*/ 2827385 h 7115582"/>
              <a:gd name="connsiteX2" fmla="*/ 899586 w 4632793"/>
              <a:gd name="connsiteY2" fmla="*/ 1899734 h 7115582"/>
              <a:gd name="connsiteX3" fmla="*/ 1744550 w 4632793"/>
              <a:gd name="connsiteY3" fmla="*/ 49313 h 7115582"/>
              <a:gd name="connsiteX4" fmla="*/ 3618653 w 4632793"/>
              <a:gd name="connsiteY4" fmla="*/ 2193893 h 7115582"/>
              <a:gd name="connsiteX5" fmla="*/ 4528683 w 4632793"/>
              <a:gd name="connsiteY5" fmla="*/ 4213322 h 7115582"/>
              <a:gd name="connsiteX6" fmla="*/ 1744550 w 4632793"/>
              <a:gd name="connsiteY6" fmla="*/ 6975040 h 7115582"/>
              <a:gd name="connsiteX7" fmla="*/ 502021 w 4632793"/>
              <a:gd name="connsiteY7" fmla="*/ 6942186 h 7115582"/>
              <a:gd name="connsiteX8" fmla="*/ 326705 w 4632793"/>
              <a:gd name="connsiteY8" fmla="*/ 4748813 h 7115582"/>
              <a:gd name="connsiteX0" fmla="*/ 326705 w 4660693"/>
              <a:gd name="connsiteY0" fmla="*/ 4748813 h 7115582"/>
              <a:gd name="connsiteX1" fmla="*/ 939344 w 4660693"/>
              <a:gd name="connsiteY1" fmla="*/ 2827385 h 7115582"/>
              <a:gd name="connsiteX2" fmla="*/ 899586 w 4660693"/>
              <a:gd name="connsiteY2" fmla="*/ 1899734 h 7115582"/>
              <a:gd name="connsiteX3" fmla="*/ 1744550 w 4660693"/>
              <a:gd name="connsiteY3" fmla="*/ 49313 h 7115582"/>
              <a:gd name="connsiteX4" fmla="*/ 3618653 w 4660693"/>
              <a:gd name="connsiteY4" fmla="*/ 2193893 h 7115582"/>
              <a:gd name="connsiteX5" fmla="*/ 4528683 w 4660693"/>
              <a:gd name="connsiteY5" fmla="*/ 4213322 h 7115582"/>
              <a:gd name="connsiteX6" fmla="*/ 1744550 w 4660693"/>
              <a:gd name="connsiteY6" fmla="*/ 6975040 h 7115582"/>
              <a:gd name="connsiteX7" fmla="*/ 502021 w 4660693"/>
              <a:gd name="connsiteY7" fmla="*/ 6942186 h 7115582"/>
              <a:gd name="connsiteX8" fmla="*/ 326705 w 4660693"/>
              <a:gd name="connsiteY8" fmla="*/ 4748813 h 711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0693" h="7115582">
                <a:moveTo>
                  <a:pt x="326705" y="4748813"/>
                </a:moveTo>
                <a:cubicBezTo>
                  <a:pt x="399592" y="4063013"/>
                  <a:pt x="-778424" y="2545753"/>
                  <a:pt x="939344" y="2827385"/>
                </a:cubicBezTo>
                <a:cubicBezTo>
                  <a:pt x="775303" y="2426530"/>
                  <a:pt x="1315350" y="2645169"/>
                  <a:pt x="899586" y="1899734"/>
                </a:cubicBezTo>
                <a:cubicBezTo>
                  <a:pt x="410936" y="836248"/>
                  <a:pt x="1291372" y="286"/>
                  <a:pt x="1744550" y="49313"/>
                </a:cubicBezTo>
                <a:cubicBezTo>
                  <a:pt x="2197728" y="98340"/>
                  <a:pt x="3063397" y="-627239"/>
                  <a:pt x="3618653" y="2193893"/>
                </a:cubicBezTo>
                <a:cubicBezTo>
                  <a:pt x="3978555" y="3547949"/>
                  <a:pt x="5027272" y="2707210"/>
                  <a:pt x="4528683" y="4213322"/>
                </a:cubicBezTo>
                <a:cubicBezTo>
                  <a:pt x="3594794" y="7985251"/>
                  <a:pt x="3117807" y="7014774"/>
                  <a:pt x="1744550" y="6975040"/>
                </a:cubicBezTo>
                <a:cubicBezTo>
                  <a:pt x="371293" y="6935306"/>
                  <a:pt x="1241910" y="6955416"/>
                  <a:pt x="502021" y="6942186"/>
                </a:cubicBezTo>
                <a:cubicBezTo>
                  <a:pt x="1193366" y="5477843"/>
                  <a:pt x="253818" y="5434613"/>
                  <a:pt x="326705" y="4748813"/>
                </a:cubicBezTo>
                <a:close/>
              </a:path>
            </a:pathLst>
          </a:custGeom>
          <a:blipFill>
            <a:blip r:embed="rId4"/>
            <a:stretch>
              <a:fillRect l="-39574" t="1588" r="-18788" b="1588"/>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67975B0-8C00-B9F9-3915-081622F07DA9}"/>
              </a:ext>
            </a:extLst>
          </p:cNvPr>
          <p:cNvSpPr txBox="1"/>
          <p:nvPr/>
        </p:nvSpPr>
        <p:spPr>
          <a:xfrm>
            <a:off x="4929809" y="2647115"/>
            <a:ext cx="6301408" cy="1015663"/>
          </a:xfrm>
          <a:prstGeom prst="rect">
            <a:avLst/>
          </a:prstGeom>
          <a:noFill/>
          <a:effectLst/>
        </p:spPr>
        <p:txBody>
          <a:bodyPr wrap="square" lIns="91440" tIns="45720" rIns="91440" bIns="45720" rtlCol="0" anchor="t">
            <a:spAutoFit/>
          </a:bodyPr>
          <a:lstStyle/>
          <a:p>
            <a:pPr algn="ctr"/>
            <a:r>
              <a:rPr lang="en-US" sz="6000" b="1">
                <a:ln w="34925">
                  <a:solidFill>
                    <a:schemeClr val="tx1"/>
                  </a:solidFill>
                </a:ln>
                <a:solidFill>
                  <a:schemeClr val="bg1"/>
                </a:solidFill>
                <a:effectLst>
                  <a:glow rad="114300">
                    <a:schemeClr val="tx1">
                      <a:alpha val="55000"/>
                    </a:schemeClr>
                  </a:glow>
                </a:effectLst>
                <a:latin typeface="Tahoma"/>
                <a:ea typeface="Tahoma"/>
                <a:cs typeface="Tahoma"/>
              </a:rPr>
              <a:t>RESTful API</a:t>
            </a:r>
            <a:endParaRPr lang="en-US" sz="6000" b="1">
              <a:ln w="34925">
                <a:solidFill>
                  <a:schemeClr val="tx1"/>
                </a:solidFill>
              </a:ln>
              <a:solidFill>
                <a:schemeClr val="bg1"/>
              </a:solidFill>
              <a:effectLst>
                <a:glow rad="114300">
                  <a:schemeClr val="tx1">
                    <a:alpha val="55000"/>
                  </a:schemeClr>
                </a:glow>
              </a:effectLst>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B72F6951-A5A9-9450-DB81-DB5730E2084B}"/>
              </a:ext>
            </a:extLst>
          </p:cNvPr>
          <p:cNvSpPr txBox="1"/>
          <p:nvPr/>
        </p:nvSpPr>
        <p:spPr>
          <a:xfrm>
            <a:off x="4916556" y="3601851"/>
            <a:ext cx="6301409" cy="784830"/>
          </a:xfrm>
          <a:prstGeom prst="rect">
            <a:avLst/>
          </a:prstGeom>
          <a:noFill/>
        </p:spPr>
        <p:txBody>
          <a:bodyPr wrap="square" rtlCol="0">
            <a:spAutoFit/>
          </a:bodyPr>
          <a:lstStyle/>
          <a:p>
            <a:pPr algn="ctr"/>
            <a:r>
              <a:rPr lang="en-US" sz="4500" b="1" err="1">
                <a:ln w="31750">
                  <a:solidFill>
                    <a:schemeClr val="tx1"/>
                  </a:solidFill>
                </a:ln>
                <a:solidFill>
                  <a:schemeClr val="bg1"/>
                </a:solidFill>
                <a:effectLst>
                  <a:glow rad="88900">
                    <a:schemeClr val="tx1">
                      <a:alpha val="50000"/>
                    </a:schemeClr>
                  </a:glow>
                </a:effectLst>
                <a:latin typeface="Tahoma" panose="020B0604030504040204" pitchFamily="34" charset="0"/>
                <a:ea typeface="Tahoma" panose="020B0604030504040204" pitchFamily="34" charset="0"/>
                <a:cs typeface="Tahoma" panose="020B0604030504040204" pitchFamily="34" charset="0"/>
              </a:rPr>
              <a:t>Với</a:t>
            </a:r>
            <a:r>
              <a:rPr lang="en-US" sz="4500" b="1">
                <a:ln w="31750">
                  <a:solidFill>
                    <a:schemeClr val="tx1"/>
                  </a:solidFill>
                </a:ln>
                <a:solidFill>
                  <a:schemeClr val="bg1"/>
                </a:solidFill>
                <a:effectLst>
                  <a:glow rad="88900">
                    <a:schemeClr val="tx1">
                      <a:alpha val="50000"/>
                    </a:schemeClr>
                  </a:glow>
                </a:effectLst>
                <a:latin typeface="Tahoma" panose="020B0604030504040204" pitchFamily="34" charset="0"/>
                <a:ea typeface="Tahoma" panose="020B0604030504040204" pitchFamily="34" charset="0"/>
                <a:cs typeface="Tahoma" panose="020B0604030504040204" pitchFamily="34" charset="0"/>
              </a:rPr>
              <a:t> HTTP &amp; Dio</a:t>
            </a:r>
          </a:p>
        </p:txBody>
      </p:sp>
      <p:cxnSp>
        <p:nvCxnSpPr>
          <p:cNvPr id="5" name="Straight Connector 4">
            <a:extLst>
              <a:ext uri="{FF2B5EF4-FFF2-40B4-BE49-F238E27FC236}">
                <a16:creationId xmlns:a16="http://schemas.microsoft.com/office/drawing/2014/main" id="{93934836-7245-CEFE-8FE5-ECE8F31CD35B}"/>
              </a:ext>
            </a:extLst>
          </p:cNvPr>
          <p:cNvCxnSpPr>
            <a:cxnSpLocks/>
          </p:cNvCxnSpPr>
          <p:nvPr/>
        </p:nvCxnSpPr>
        <p:spPr>
          <a:xfrm>
            <a:off x="5247861" y="2425143"/>
            <a:ext cx="5638800" cy="0"/>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68C4D8C-7501-1A6D-44E2-E5AAC54FA887}"/>
              </a:ext>
            </a:extLst>
          </p:cNvPr>
          <p:cNvCxnSpPr>
            <a:cxnSpLocks/>
          </p:cNvCxnSpPr>
          <p:nvPr/>
        </p:nvCxnSpPr>
        <p:spPr>
          <a:xfrm>
            <a:off x="5247861" y="4432848"/>
            <a:ext cx="5638800" cy="0"/>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9AD1ECF4-5148-9892-B0BA-2AF7B476D63C}"/>
              </a:ext>
            </a:extLst>
          </p:cNvPr>
          <p:cNvSpPr txBox="1"/>
          <p:nvPr/>
        </p:nvSpPr>
        <p:spPr>
          <a:xfrm>
            <a:off x="4490621" y="178738"/>
            <a:ext cx="7367926" cy="707886"/>
          </a:xfrm>
          <a:prstGeom prst="rect">
            <a:avLst/>
          </a:prstGeom>
          <a:noFill/>
          <a:ln>
            <a:noFill/>
          </a:ln>
        </p:spPr>
        <p:txBody>
          <a:bodyPr wrap="square" rtlCol="0">
            <a:spAutoFit/>
          </a:bodyPr>
          <a:lstStyle/>
          <a:p>
            <a:pPr algn="ctr"/>
            <a:r>
              <a:rPr lang="en-US" sz="2000" b="1">
                <a:ln w="9525">
                  <a:solidFill>
                    <a:schemeClr val="tx1"/>
                  </a:solidFill>
                </a:ln>
                <a:solidFill>
                  <a:schemeClr val="bg1"/>
                </a:solidFill>
                <a:effectLst>
                  <a:glow rad="76200">
                    <a:schemeClr val="tx1">
                      <a:alpha val="39000"/>
                    </a:schemeClr>
                  </a:glow>
                </a:effectLst>
                <a:latin typeface="Tahoma" panose="020B0604030504040204" pitchFamily="34" charset="0"/>
                <a:ea typeface="Tahoma" panose="020B0604030504040204" pitchFamily="34" charset="0"/>
                <a:cs typeface="Tahoma" panose="020B0604030504040204" pitchFamily="34" charset="0"/>
              </a:rPr>
              <a:t>TRƯỜNG ĐẠI HỌC BÁCH KHOA</a:t>
            </a:r>
          </a:p>
          <a:p>
            <a:pPr algn="ctr"/>
            <a:r>
              <a:rPr lang="en-US" sz="2000" b="1">
                <a:ln w="9525">
                  <a:solidFill>
                    <a:schemeClr val="tx1"/>
                  </a:solidFill>
                </a:ln>
                <a:solidFill>
                  <a:schemeClr val="bg1"/>
                </a:solidFill>
                <a:effectLst>
                  <a:glow rad="76200">
                    <a:schemeClr val="tx1">
                      <a:alpha val="39000"/>
                    </a:schemeClr>
                  </a:glow>
                </a:effectLst>
                <a:latin typeface="Tahoma" panose="020B0604030504040204" pitchFamily="34" charset="0"/>
                <a:ea typeface="Tahoma" panose="020B0604030504040204" pitchFamily="34" charset="0"/>
                <a:cs typeface="Tahoma" panose="020B0604030504040204" pitchFamily="34" charset="0"/>
              </a:rPr>
              <a:t>KHOA ĐIỆN TỬ - VIỄN THÔNG</a:t>
            </a:r>
          </a:p>
        </p:txBody>
      </p:sp>
      <p:sp>
        <p:nvSpPr>
          <p:cNvPr id="8" name="TextBox 7">
            <a:extLst>
              <a:ext uri="{FF2B5EF4-FFF2-40B4-BE49-F238E27FC236}">
                <a16:creationId xmlns:a16="http://schemas.microsoft.com/office/drawing/2014/main" id="{EEB56028-71DF-0914-BE91-015976516F16}"/>
              </a:ext>
            </a:extLst>
          </p:cNvPr>
          <p:cNvSpPr txBox="1"/>
          <p:nvPr/>
        </p:nvSpPr>
        <p:spPr>
          <a:xfrm>
            <a:off x="5312559" y="1201732"/>
            <a:ext cx="5509402" cy="830997"/>
          </a:xfrm>
          <a:prstGeom prst="rect">
            <a:avLst/>
          </a:prstGeom>
          <a:noFill/>
        </p:spPr>
        <p:txBody>
          <a:bodyPr wrap="square" rtlCol="0">
            <a:spAutoFit/>
          </a:bodyPr>
          <a:lstStyle/>
          <a:p>
            <a:pPr algn="ctr"/>
            <a:r>
              <a:rPr lang="en-US" sz="2400" b="1">
                <a:ln w="12700">
                  <a:solidFill>
                    <a:schemeClr val="tx1"/>
                  </a:solidFill>
                </a:ln>
                <a:solidFill>
                  <a:schemeClr val="bg1"/>
                </a:solidFill>
                <a:effectLst>
                  <a:glow rad="88900">
                    <a:schemeClr val="tx1">
                      <a:alpha val="45000"/>
                    </a:schemeClr>
                  </a:glow>
                </a:effectLst>
                <a:latin typeface="Tahoma" panose="020B0604030504040204" pitchFamily="34" charset="0"/>
                <a:ea typeface="Tahoma" panose="020B0604030504040204" pitchFamily="34" charset="0"/>
                <a:cs typeface="Tahoma" panose="020B0604030504040204" pitchFamily="34" charset="0"/>
              </a:rPr>
              <a:t>BÁO CÁO TUẦN</a:t>
            </a:r>
          </a:p>
          <a:p>
            <a:pPr algn="ctr"/>
            <a:r>
              <a:rPr lang="en-US" sz="2400" b="1">
                <a:ln w="12700">
                  <a:solidFill>
                    <a:schemeClr val="tx1"/>
                  </a:solidFill>
                </a:ln>
                <a:solidFill>
                  <a:schemeClr val="bg1"/>
                </a:solidFill>
                <a:effectLst>
                  <a:glow rad="88900">
                    <a:schemeClr val="tx1">
                      <a:alpha val="45000"/>
                    </a:schemeClr>
                  </a:glow>
                </a:effectLst>
                <a:latin typeface="Tahoma" panose="020B0604030504040204" pitchFamily="34" charset="0"/>
                <a:ea typeface="Tahoma" panose="020B0604030504040204" pitchFamily="34" charset="0"/>
                <a:cs typeface="Tahoma" panose="020B0604030504040204" pitchFamily="34" charset="0"/>
              </a:rPr>
              <a:t>MÔN: LẬP TRÌNH ĐA NỀN TẢNG</a:t>
            </a:r>
          </a:p>
        </p:txBody>
      </p:sp>
      <p:sp>
        <p:nvSpPr>
          <p:cNvPr id="9" name="TextBox 8">
            <a:extLst>
              <a:ext uri="{FF2B5EF4-FFF2-40B4-BE49-F238E27FC236}">
                <a16:creationId xmlns:a16="http://schemas.microsoft.com/office/drawing/2014/main" id="{6DD3ABED-1B8F-9F77-BB85-704D59836AAF}"/>
              </a:ext>
            </a:extLst>
          </p:cNvPr>
          <p:cNvSpPr txBox="1"/>
          <p:nvPr/>
        </p:nvSpPr>
        <p:spPr>
          <a:xfrm>
            <a:off x="5247861" y="4606675"/>
            <a:ext cx="5638800" cy="1015663"/>
          </a:xfrm>
          <a:prstGeom prst="rect">
            <a:avLst/>
          </a:prstGeom>
          <a:gradFill flip="none" rotWithShape="1">
            <a:gsLst>
              <a:gs pos="74000">
                <a:schemeClr val="bg1">
                  <a:alpha val="86000"/>
                </a:schemeClr>
              </a:gs>
              <a:gs pos="98000">
                <a:schemeClr val="bg1">
                  <a:alpha val="52000"/>
                </a:schemeClr>
              </a:gs>
              <a:gs pos="91000">
                <a:schemeClr val="tx1">
                  <a:lumMod val="50000"/>
                  <a:lumOff val="50000"/>
                  <a:alpha val="0"/>
                </a:schemeClr>
              </a:gs>
            </a:gsLst>
            <a:lin ang="16200000" scaled="1"/>
            <a:tileRect/>
          </a:gradFill>
        </p:spPr>
        <p:txBody>
          <a:bodyPr wrap="square" rtlCol="0">
            <a:spAutoFit/>
          </a:bodyPr>
          <a:lstStyle/>
          <a:p>
            <a:r>
              <a:rPr lang="en-US" sz="2000" b="1">
                <a:latin typeface="Tahoma" panose="020B0604030504040204" pitchFamily="34" charset="0"/>
                <a:ea typeface="Tahoma" panose="020B0604030504040204" pitchFamily="34" charset="0"/>
                <a:cs typeface="Tahoma" panose="020B0604030504040204" pitchFamily="34" charset="0"/>
              </a:rPr>
              <a:t>SVTH:</a:t>
            </a:r>
          </a:p>
          <a:p>
            <a:pPr marL="342900" indent="-342900">
              <a:buAutoNum type="arabicPeriod"/>
            </a:pPr>
            <a:r>
              <a:rPr lang="en-US" sz="2000" b="1">
                <a:latin typeface="Tahoma" panose="020B0604030504040204" pitchFamily="34" charset="0"/>
                <a:ea typeface="Tahoma" panose="020B0604030504040204" pitchFamily="34" charset="0"/>
                <a:cs typeface="Tahoma" panose="020B0604030504040204" pitchFamily="34" charset="0"/>
              </a:rPr>
              <a:t>Nguyễn Tấn Minh</a:t>
            </a:r>
          </a:p>
          <a:p>
            <a:pPr marL="342900" indent="-342900">
              <a:buAutoNum type="arabicPeriod"/>
            </a:pPr>
            <a:r>
              <a:rPr lang="en-US" sz="2000" b="1">
                <a:latin typeface="Tahoma" panose="020B0604030504040204" pitchFamily="34" charset="0"/>
                <a:ea typeface="Tahoma" panose="020B0604030504040204" pitchFamily="34" charset="0"/>
                <a:cs typeface="Tahoma" panose="020B0604030504040204" pitchFamily="34" charset="0"/>
              </a:rPr>
              <a:t>Phạm </a:t>
            </a:r>
            <a:r>
              <a:rPr lang="en-US" sz="2000" b="1" err="1">
                <a:latin typeface="Tahoma" panose="020B0604030504040204" pitchFamily="34" charset="0"/>
                <a:ea typeface="Tahoma" panose="020B0604030504040204" pitchFamily="34" charset="0"/>
                <a:cs typeface="Tahoma" panose="020B0604030504040204" pitchFamily="34" charset="0"/>
              </a:rPr>
              <a:t>Đình</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Chiến</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10" name="TextBox 9">
            <a:extLst>
              <a:ext uri="{FF2B5EF4-FFF2-40B4-BE49-F238E27FC236}">
                <a16:creationId xmlns:a16="http://schemas.microsoft.com/office/drawing/2014/main" id="{F767DD8B-DC21-6F9D-9118-6107674AFCC8}"/>
              </a:ext>
            </a:extLst>
          </p:cNvPr>
          <p:cNvSpPr txBox="1"/>
          <p:nvPr/>
        </p:nvSpPr>
        <p:spPr>
          <a:xfrm>
            <a:off x="6839541" y="6500206"/>
            <a:ext cx="2481943" cy="369332"/>
          </a:xfrm>
          <a:prstGeom prst="rect">
            <a:avLst/>
          </a:prstGeom>
          <a:noFill/>
        </p:spPr>
        <p:txBody>
          <a:bodyPr wrap="square" rtlCol="0">
            <a:spAutoFit/>
          </a:bodyPr>
          <a:lstStyle/>
          <a:p>
            <a:pPr algn="ctr"/>
            <a:r>
              <a:rPr lang="en-US" b="1" err="1">
                <a:solidFill>
                  <a:schemeClr val="bg1"/>
                </a:solidFill>
                <a:latin typeface="Tahoma" panose="020B0604030504040204" pitchFamily="34" charset="0"/>
                <a:ea typeface="Tahoma" panose="020B0604030504040204" pitchFamily="34" charset="0"/>
                <a:cs typeface="Tahoma" panose="020B0604030504040204" pitchFamily="34" charset="0"/>
              </a:rPr>
              <a:t>Đà</a:t>
            </a:r>
            <a:r>
              <a:rPr lang="en-US"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b="1" err="1">
                <a:solidFill>
                  <a:schemeClr val="bg1"/>
                </a:solidFill>
                <a:latin typeface="Tahoma" panose="020B0604030504040204" pitchFamily="34" charset="0"/>
                <a:ea typeface="Tahoma" panose="020B0604030504040204" pitchFamily="34" charset="0"/>
                <a:cs typeface="Tahoma" panose="020B0604030504040204" pitchFamily="34" charset="0"/>
              </a:rPr>
              <a:t>Nẵng</a:t>
            </a:r>
            <a:r>
              <a:rPr lang="en-US" b="1">
                <a:solidFill>
                  <a:schemeClr val="bg1"/>
                </a:solidFill>
                <a:latin typeface="Tahoma" panose="020B0604030504040204" pitchFamily="34" charset="0"/>
                <a:ea typeface="Tahoma" panose="020B0604030504040204" pitchFamily="34" charset="0"/>
                <a:cs typeface="Tahoma" panose="020B0604030504040204" pitchFamily="34" charset="0"/>
              </a:rPr>
              <a:t>, 2025</a:t>
            </a:r>
          </a:p>
        </p:txBody>
      </p:sp>
    </p:spTree>
    <p:extLst>
      <p:ext uri="{BB962C8B-B14F-4D97-AF65-F5344CB8AC3E}">
        <p14:creationId xmlns:p14="http://schemas.microsoft.com/office/powerpoint/2010/main" val="3716579942"/>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F059963C-49A2-F1F4-D5D3-6D901BF29D8B}"/>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DAB29A9D-9A01-9041-28FF-CD4FBF6D6D8B}"/>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66174915-0F67-1122-6B09-A943E877D7BA}"/>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47" name="Rectangle: Rounded Corners 46">
            <a:extLst>
              <a:ext uri="{FF2B5EF4-FFF2-40B4-BE49-F238E27FC236}">
                <a16:creationId xmlns:a16="http://schemas.microsoft.com/office/drawing/2014/main" id="{A81A9A00-F694-E3C7-B0A3-6EE46E934C6E}"/>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Rounded Corners 47">
            <a:extLst>
              <a:ext uri="{FF2B5EF4-FFF2-40B4-BE49-F238E27FC236}">
                <a16:creationId xmlns:a16="http://schemas.microsoft.com/office/drawing/2014/main" id="{6F28D9EA-79D5-44F7-DA23-34CBAC93FBA6}"/>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B602D480-39AC-888D-E748-3E90085D9A86}"/>
              </a:ext>
            </a:extLst>
          </p:cNvPr>
          <p:cNvSpPr/>
          <p:nvPr/>
        </p:nvSpPr>
        <p:spPr>
          <a:xfrm>
            <a:off x="4077529" y="1872647"/>
            <a:ext cx="3463637"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B6089E2-8A7D-7474-E8C5-FCDA61F7B239}"/>
              </a:ext>
            </a:extLst>
          </p:cNvPr>
          <p:cNvSpPr txBox="1"/>
          <p:nvPr/>
        </p:nvSpPr>
        <p:spPr>
          <a:xfrm>
            <a:off x="3947584" y="1855408"/>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INTERCEPTORS</a:t>
            </a:r>
          </a:p>
        </p:txBody>
      </p:sp>
      <p:sp>
        <p:nvSpPr>
          <p:cNvPr id="11" name="Rectangle: Rounded Corners 10">
            <a:extLst>
              <a:ext uri="{FF2B5EF4-FFF2-40B4-BE49-F238E27FC236}">
                <a16:creationId xmlns:a16="http://schemas.microsoft.com/office/drawing/2014/main" id="{7628EF91-DF84-BC2F-A58A-FDB6CD9C6917}"/>
              </a:ext>
            </a:extLst>
          </p:cNvPr>
          <p:cNvSpPr/>
          <p:nvPr/>
        </p:nvSpPr>
        <p:spPr>
          <a:xfrm>
            <a:off x="7342353" y="4071569"/>
            <a:ext cx="150114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FD4EFD75-F26A-9178-8E87-AB49A8F2231B}"/>
              </a:ext>
            </a:extLst>
          </p:cNvPr>
          <p:cNvSpPr/>
          <p:nvPr/>
        </p:nvSpPr>
        <p:spPr>
          <a:xfrm>
            <a:off x="2382989" y="4071569"/>
            <a:ext cx="202692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0FD44E0F-9F50-F092-540A-341EBE0F48A6}"/>
              </a:ext>
            </a:extLst>
          </p:cNvPr>
          <p:cNvSpPr txBox="1"/>
          <p:nvPr/>
        </p:nvSpPr>
        <p:spPr>
          <a:xfrm>
            <a:off x="2428709" y="4206499"/>
            <a:ext cx="1935480"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onRequest</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20" name="Rectangle: Rounded Corners 19">
            <a:extLst>
              <a:ext uri="{FF2B5EF4-FFF2-40B4-BE49-F238E27FC236}">
                <a16:creationId xmlns:a16="http://schemas.microsoft.com/office/drawing/2014/main" id="{39FAE25A-87B5-CDD1-1FD5-EC9134B73D49}"/>
              </a:ext>
            </a:extLst>
          </p:cNvPr>
          <p:cNvSpPr/>
          <p:nvPr/>
        </p:nvSpPr>
        <p:spPr>
          <a:xfrm>
            <a:off x="4724883" y="4071569"/>
            <a:ext cx="214122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a:extLst>
              <a:ext uri="{FF2B5EF4-FFF2-40B4-BE49-F238E27FC236}">
                <a16:creationId xmlns:a16="http://schemas.microsoft.com/office/drawing/2014/main" id="{F7A889ED-29A5-5C56-B6AA-DF021133F81D}"/>
              </a:ext>
            </a:extLst>
          </p:cNvPr>
          <p:cNvSpPr txBox="1"/>
          <p:nvPr/>
        </p:nvSpPr>
        <p:spPr>
          <a:xfrm>
            <a:off x="4724883" y="4186709"/>
            <a:ext cx="2141220"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onResponse</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24" name="TextBox 23">
            <a:extLst>
              <a:ext uri="{FF2B5EF4-FFF2-40B4-BE49-F238E27FC236}">
                <a16:creationId xmlns:a16="http://schemas.microsoft.com/office/drawing/2014/main" id="{BC20553A-3C58-5897-F3AC-47B6A39B8E0A}"/>
              </a:ext>
            </a:extLst>
          </p:cNvPr>
          <p:cNvSpPr txBox="1"/>
          <p:nvPr/>
        </p:nvSpPr>
        <p:spPr>
          <a:xfrm>
            <a:off x="7342353" y="4183354"/>
            <a:ext cx="1501140"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onError</a:t>
            </a:r>
            <a:endParaRPr lang="en-US" sz="2400" b="1">
              <a:latin typeface="Tahoma" panose="020B0604030504040204" pitchFamily="34" charset="0"/>
              <a:ea typeface="Tahoma" panose="020B0604030504040204" pitchFamily="34" charset="0"/>
              <a:cs typeface="Tahoma" panose="020B0604030504040204" pitchFamily="34" charset="0"/>
            </a:endParaRPr>
          </a:p>
        </p:txBody>
      </p:sp>
      <p:cxnSp>
        <p:nvCxnSpPr>
          <p:cNvPr id="26" name="Straight Arrow Connector 25">
            <a:extLst>
              <a:ext uri="{FF2B5EF4-FFF2-40B4-BE49-F238E27FC236}">
                <a16:creationId xmlns:a16="http://schemas.microsoft.com/office/drawing/2014/main" id="{D8210913-4E36-86FF-39A7-BDFCA872C543}"/>
              </a:ext>
            </a:extLst>
          </p:cNvPr>
          <p:cNvCxnSpPr>
            <a:cxnSpLocks/>
          </p:cNvCxnSpPr>
          <p:nvPr/>
        </p:nvCxnSpPr>
        <p:spPr>
          <a:xfrm flipH="1">
            <a:off x="3396449" y="2378628"/>
            <a:ext cx="2399044" cy="18278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159B49DC-F6F2-7460-58D8-CD5C2CF5FAAE}"/>
              </a:ext>
            </a:extLst>
          </p:cNvPr>
          <p:cNvCxnSpPr>
            <a:cxnSpLocks/>
          </p:cNvCxnSpPr>
          <p:nvPr/>
        </p:nvCxnSpPr>
        <p:spPr>
          <a:xfrm>
            <a:off x="5795493" y="2378628"/>
            <a:ext cx="0" cy="180808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C2E30839-782F-E6DF-E1E3-EE537292A24C}"/>
              </a:ext>
            </a:extLst>
          </p:cNvPr>
          <p:cNvCxnSpPr>
            <a:cxnSpLocks/>
          </p:cNvCxnSpPr>
          <p:nvPr/>
        </p:nvCxnSpPr>
        <p:spPr>
          <a:xfrm>
            <a:off x="5795493" y="2378628"/>
            <a:ext cx="2297430" cy="18047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6FCA2846-4C35-81C8-81EF-E35811D5C141}"/>
              </a:ext>
            </a:extLst>
          </p:cNvPr>
          <p:cNvSpPr txBox="1"/>
          <p:nvPr/>
        </p:nvSpPr>
        <p:spPr>
          <a:xfrm>
            <a:off x="4274349" y="2772441"/>
            <a:ext cx="3042285" cy="461665"/>
          </a:xfrm>
          <a:prstGeom prst="rect">
            <a:avLst/>
          </a:prstGeom>
          <a:noFill/>
        </p:spPr>
        <p:txBody>
          <a:bodyPr wrap="square">
            <a:spAutoFit/>
          </a:bodyPr>
          <a:lstStyle/>
          <a:p>
            <a:pPr algn="ctr"/>
            <a:r>
              <a:rPr lang="vi-VN" sz="2400" b="1">
                <a:effectLst>
                  <a:glow rad="190500">
                    <a:schemeClr val="bg1"/>
                  </a:glow>
                </a:effectLst>
                <a:latin typeface="Tahoma" panose="020B0604030504040204" pitchFamily="34" charset="0"/>
                <a:ea typeface="Tahoma" panose="020B0604030504040204" pitchFamily="34" charset="0"/>
                <a:cs typeface="Tahoma" panose="020B0604030504040204" pitchFamily="34" charset="0"/>
              </a:rPr>
              <a:t>chặn và can thiệp </a:t>
            </a:r>
            <a:endParaRPr lang="en-US" sz="2400" b="1">
              <a:effectLst>
                <a:glow rad="190500">
                  <a:schemeClr val="bg1"/>
                </a:glow>
              </a:effectLst>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510885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up)">
                                      <p:cBhvr>
                                        <p:cTn id="7" dur="500"/>
                                        <p:tgtEl>
                                          <p:spTgt spid="26"/>
                                        </p:tgtEl>
                                      </p:cBhvr>
                                    </p:animEffect>
                                  </p:childTnLst>
                                </p:cTn>
                              </p:par>
                              <p:par>
                                <p:cTn id="8" presetID="22" presetClass="entr" presetSubtype="1"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ipe(up)">
                                      <p:cBhvr>
                                        <p:cTn id="10" dur="500"/>
                                        <p:tgtEl>
                                          <p:spTgt spid="27"/>
                                        </p:tgtEl>
                                      </p:cBhvr>
                                    </p:animEffect>
                                  </p:childTnLst>
                                </p:cTn>
                              </p:par>
                              <p:par>
                                <p:cTn id="11" presetID="22" presetClass="entr" presetSubtype="1"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wipe(up)">
                                      <p:cBhvr>
                                        <p:cTn id="13" dur="500"/>
                                        <p:tgtEl>
                                          <p:spTgt spid="28"/>
                                        </p:tgtEl>
                                      </p:cBhvr>
                                    </p:animEffect>
                                  </p:childTnLst>
                                </p:cTn>
                              </p:par>
                            </p:childTnLst>
                          </p:cTn>
                        </p:par>
                        <p:par>
                          <p:cTn id="14" fill="hold">
                            <p:stCondLst>
                              <p:cond delay="500"/>
                            </p:stCondLst>
                            <p:childTnLst>
                              <p:par>
                                <p:cTn id="15" presetID="42" presetClass="entr" presetSubtype="0" fill="hold" grpId="0" nodeType="after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anim calcmode="lin" valueType="num">
                                      <p:cBhvr>
                                        <p:cTn id="18" dur="500" fill="hold"/>
                                        <p:tgtEl>
                                          <p:spTgt spid="30"/>
                                        </p:tgtEl>
                                        <p:attrNameLst>
                                          <p:attrName>ppt_x</p:attrName>
                                        </p:attrNameLst>
                                      </p:cBhvr>
                                      <p:tavLst>
                                        <p:tav tm="0">
                                          <p:val>
                                            <p:strVal val="#ppt_x"/>
                                          </p:val>
                                        </p:tav>
                                        <p:tav tm="100000">
                                          <p:val>
                                            <p:strVal val="#ppt_x"/>
                                          </p:val>
                                        </p:tav>
                                      </p:tavLst>
                                    </p:anim>
                                    <p:anim calcmode="lin" valueType="num">
                                      <p:cBhvr>
                                        <p:cTn id="19" dur="500" fill="hold"/>
                                        <p:tgtEl>
                                          <p:spTgt spid="30"/>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42" presetClass="entr" presetSubtype="0"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anim calcmode="lin" valueType="num">
                                      <p:cBhvr>
                                        <p:cTn id="24" dur="500" fill="hold"/>
                                        <p:tgtEl>
                                          <p:spTgt spid="18"/>
                                        </p:tgtEl>
                                        <p:attrNameLst>
                                          <p:attrName>ppt_x</p:attrName>
                                        </p:attrNameLst>
                                      </p:cBhvr>
                                      <p:tavLst>
                                        <p:tav tm="0">
                                          <p:val>
                                            <p:strVal val="#ppt_x"/>
                                          </p:val>
                                        </p:tav>
                                        <p:tav tm="100000">
                                          <p:val>
                                            <p:strVal val="#ppt_x"/>
                                          </p:val>
                                        </p:tav>
                                      </p:tavLst>
                                    </p:anim>
                                    <p:anim calcmode="lin" valueType="num">
                                      <p:cBhvr>
                                        <p:cTn id="25" dur="500" fill="hold"/>
                                        <p:tgtEl>
                                          <p:spTgt spid="18"/>
                                        </p:tgtEl>
                                        <p:attrNameLst>
                                          <p:attrName>ppt_y</p:attrName>
                                        </p:attrNameLst>
                                      </p:cBhvr>
                                      <p:tavLst>
                                        <p:tav tm="0">
                                          <p:val>
                                            <p:strVal val="#ppt_y+.1"/>
                                          </p:val>
                                        </p:tav>
                                        <p:tav tm="100000">
                                          <p:val>
                                            <p:strVal val="#ppt_y"/>
                                          </p:val>
                                        </p:tav>
                                      </p:tavLst>
                                    </p:anim>
                                  </p:childTnLst>
                                </p:cTn>
                              </p:par>
                            </p:childTnLst>
                          </p:cTn>
                        </p:par>
                        <p:par>
                          <p:cTn id="26" fill="hold">
                            <p:stCondLst>
                              <p:cond delay="1500"/>
                            </p:stCondLst>
                            <p:childTnLst>
                              <p:par>
                                <p:cTn id="27" presetID="42" presetClass="entr" presetSubtype="0" fill="hold" grpId="0" nodeType="after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anim calcmode="lin" valueType="num">
                                      <p:cBhvr>
                                        <p:cTn id="30" dur="500" fill="hold"/>
                                        <p:tgtEl>
                                          <p:spTgt spid="22"/>
                                        </p:tgtEl>
                                        <p:attrNameLst>
                                          <p:attrName>ppt_x</p:attrName>
                                        </p:attrNameLst>
                                      </p:cBhvr>
                                      <p:tavLst>
                                        <p:tav tm="0">
                                          <p:val>
                                            <p:strVal val="#ppt_x"/>
                                          </p:val>
                                        </p:tav>
                                        <p:tav tm="100000">
                                          <p:val>
                                            <p:strVal val="#ppt_x"/>
                                          </p:val>
                                        </p:tav>
                                      </p:tavLst>
                                    </p:anim>
                                    <p:anim calcmode="lin" valueType="num">
                                      <p:cBhvr>
                                        <p:cTn id="31" dur="500" fill="hold"/>
                                        <p:tgtEl>
                                          <p:spTgt spid="22"/>
                                        </p:tgtEl>
                                        <p:attrNameLst>
                                          <p:attrName>ppt_y</p:attrName>
                                        </p:attrNameLst>
                                      </p:cBhvr>
                                      <p:tavLst>
                                        <p:tav tm="0">
                                          <p:val>
                                            <p:strVal val="#ppt_y+.1"/>
                                          </p:val>
                                        </p:tav>
                                        <p:tav tm="100000">
                                          <p:val>
                                            <p:strVal val="#ppt_y"/>
                                          </p:val>
                                        </p:tav>
                                      </p:tavLst>
                                    </p:anim>
                                  </p:childTnLst>
                                </p:cTn>
                              </p:par>
                            </p:childTnLst>
                          </p:cTn>
                        </p:par>
                        <p:par>
                          <p:cTn id="32" fill="hold">
                            <p:stCondLst>
                              <p:cond delay="2000"/>
                            </p:stCondLst>
                            <p:childTnLst>
                              <p:par>
                                <p:cTn id="33" presetID="42" presetClass="entr" presetSubtype="0" fill="hold" grpId="0" nodeType="after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anim calcmode="lin" valueType="num">
                                      <p:cBhvr>
                                        <p:cTn id="36" dur="500" fill="hold"/>
                                        <p:tgtEl>
                                          <p:spTgt spid="24"/>
                                        </p:tgtEl>
                                        <p:attrNameLst>
                                          <p:attrName>ppt_x</p:attrName>
                                        </p:attrNameLst>
                                      </p:cBhvr>
                                      <p:tavLst>
                                        <p:tav tm="0">
                                          <p:val>
                                            <p:strVal val="#ppt_x"/>
                                          </p:val>
                                        </p:tav>
                                        <p:tav tm="100000">
                                          <p:val>
                                            <p:strVal val="#ppt_x"/>
                                          </p:val>
                                        </p:tav>
                                      </p:tavLst>
                                    </p:anim>
                                    <p:anim calcmode="lin" valueType="num">
                                      <p:cBhvr>
                                        <p:cTn id="37" dur="5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2" grpId="0"/>
      <p:bldP spid="24" grpId="0"/>
      <p:bldP spid="30"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3629B5C2-BF46-F97B-2DB3-E6B60912619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8FB1C77-C2DE-BFA2-6B26-FA9F916855AA}"/>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1B2A756E-EE87-98A2-2351-9F3947848323}"/>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2CA044E0-42E0-C547-3E28-F1BDD77A58D7}"/>
              </a:ext>
            </a:extLst>
          </p:cNvPr>
          <p:cNvSpPr/>
          <p:nvPr/>
        </p:nvSpPr>
        <p:spPr>
          <a:xfrm>
            <a:off x="3696956" y="1336027"/>
            <a:ext cx="4798086" cy="523220"/>
          </a:xfrm>
          <a:prstGeom prst="roundRect">
            <a:avLst>
              <a:gd name="adj" fmla="val 22197"/>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002720B7-A0CF-D0B3-FD4A-6877E29CC978}"/>
              </a:ext>
            </a:extLst>
          </p:cNvPr>
          <p:cNvSpPr txBox="1"/>
          <p:nvPr/>
        </p:nvSpPr>
        <p:spPr>
          <a:xfrm>
            <a:off x="4248091" y="1318788"/>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INTERCEPTORS</a:t>
            </a:r>
          </a:p>
        </p:txBody>
      </p:sp>
      <p:sp>
        <p:nvSpPr>
          <p:cNvPr id="40" name="Rectangle: Rounded Corners 39">
            <a:extLst>
              <a:ext uri="{FF2B5EF4-FFF2-40B4-BE49-F238E27FC236}">
                <a16:creationId xmlns:a16="http://schemas.microsoft.com/office/drawing/2014/main" id="{9516C028-552B-5B2A-DF26-78C9A644E4CD}"/>
              </a:ext>
            </a:extLst>
          </p:cNvPr>
          <p:cNvSpPr/>
          <p:nvPr/>
        </p:nvSpPr>
        <p:spPr>
          <a:xfrm>
            <a:off x="243838" y="4639349"/>
            <a:ext cx="5730240" cy="176524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9DFEF4A5-0EDF-E153-ECFD-295D4192313D}"/>
              </a:ext>
            </a:extLst>
          </p:cNvPr>
          <p:cNvSpPr/>
          <p:nvPr/>
        </p:nvSpPr>
        <p:spPr>
          <a:xfrm>
            <a:off x="6217924" y="4639352"/>
            <a:ext cx="5730240" cy="1765245"/>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BDDDB539-540A-5A53-A70B-E82FC93AD0F4}"/>
              </a:ext>
            </a:extLst>
          </p:cNvPr>
          <p:cNvSpPr/>
          <p:nvPr/>
        </p:nvSpPr>
        <p:spPr>
          <a:xfrm>
            <a:off x="7642860" y="3534949"/>
            <a:ext cx="150114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id="{6A946383-A325-1CBC-F6D3-4228A3655DAE}"/>
              </a:ext>
            </a:extLst>
          </p:cNvPr>
          <p:cNvSpPr/>
          <p:nvPr/>
        </p:nvSpPr>
        <p:spPr>
          <a:xfrm>
            <a:off x="2683496" y="3534949"/>
            <a:ext cx="202692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1EC01BE-12A0-3F98-316E-FEA7D2CD694F}"/>
              </a:ext>
            </a:extLst>
          </p:cNvPr>
          <p:cNvSpPr txBox="1"/>
          <p:nvPr/>
        </p:nvSpPr>
        <p:spPr>
          <a:xfrm>
            <a:off x="2729216" y="3669879"/>
            <a:ext cx="1935480"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onRequest</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3" name="Rectangle: Rounded Corners 12">
            <a:extLst>
              <a:ext uri="{FF2B5EF4-FFF2-40B4-BE49-F238E27FC236}">
                <a16:creationId xmlns:a16="http://schemas.microsoft.com/office/drawing/2014/main" id="{626EE821-D1A0-14ED-F6C6-EBBDD272BEA2}"/>
              </a:ext>
            </a:extLst>
          </p:cNvPr>
          <p:cNvSpPr/>
          <p:nvPr/>
        </p:nvSpPr>
        <p:spPr>
          <a:xfrm>
            <a:off x="5025390" y="3534949"/>
            <a:ext cx="2141220" cy="7315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AEDF31D1-0DD9-5182-D314-DEF757950B62}"/>
              </a:ext>
            </a:extLst>
          </p:cNvPr>
          <p:cNvSpPr txBox="1"/>
          <p:nvPr/>
        </p:nvSpPr>
        <p:spPr>
          <a:xfrm>
            <a:off x="5025390" y="3650089"/>
            <a:ext cx="2141220"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onResponse</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71CE9309-BBFE-A834-225A-F0493DF2E4F6}"/>
              </a:ext>
            </a:extLst>
          </p:cNvPr>
          <p:cNvSpPr txBox="1"/>
          <p:nvPr/>
        </p:nvSpPr>
        <p:spPr>
          <a:xfrm>
            <a:off x="7642860" y="3646734"/>
            <a:ext cx="1501140"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onError</a:t>
            </a:r>
            <a:endParaRPr lang="en-US" sz="2400" b="1">
              <a:latin typeface="Tahoma" panose="020B0604030504040204" pitchFamily="34" charset="0"/>
              <a:ea typeface="Tahoma" panose="020B0604030504040204" pitchFamily="34" charset="0"/>
              <a:cs typeface="Tahoma" panose="020B0604030504040204" pitchFamily="34" charset="0"/>
            </a:endParaRPr>
          </a:p>
        </p:txBody>
      </p:sp>
      <p:cxnSp>
        <p:nvCxnSpPr>
          <p:cNvPr id="23" name="Straight Arrow Connector 22">
            <a:extLst>
              <a:ext uri="{FF2B5EF4-FFF2-40B4-BE49-F238E27FC236}">
                <a16:creationId xmlns:a16="http://schemas.microsoft.com/office/drawing/2014/main" id="{A696B1B7-36BF-4578-1F86-85ED4E437D27}"/>
              </a:ext>
            </a:extLst>
          </p:cNvPr>
          <p:cNvCxnSpPr>
            <a:cxnSpLocks/>
            <a:stCxn id="17" idx="2"/>
            <a:endCxn id="10" idx="0"/>
          </p:cNvCxnSpPr>
          <p:nvPr/>
        </p:nvCxnSpPr>
        <p:spPr>
          <a:xfrm flipH="1">
            <a:off x="3696956" y="1842008"/>
            <a:ext cx="2399044" cy="182787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DBE5EB1A-93CF-B5AA-AD57-3671F7CDD22C}"/>
              </a:ext>
            </a:extLst>
          </p:cNvPr>
          <p:cNvCxnSpPr>
            <a:cxnSpLocks/>
            <a:stCxn id="17" idx="2"/>
            <a:endCxn id="12" idx="0"/>
          </p:cNvCxnSpPr>
          <p:nvPr/>
        </p:nvCxnSpPr>
        <p:spPr>
          <a:xfrm>
            <a:off x="6096000" y="1842008"/>
            <a:ext cx="0" cy="180808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E0EDEC3C-20E5-F5FF-F784-E5FB3DCA056B}"/>
              </a:ext>
            </a:extLst>
          </p:cNvPr>
          <p:cNvCxnSpPr>
            <a:cxnSpLocks/>
            <a:stCxn id="17" idx="2"/>
            <a:endCxn id="19" idx="0"/>
          </p:cNvCxnSpPr>
          <p:nvPr/>
        </p:nvCxnSpPr>
        <p:spPr>
          <a:xfrm>
            <a:off x="6096000" y="1842008"/>
            <a:ext cx="2297430" cy="180472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F82ABD13-5129-DDC1-A1E4-F0D250BEE5D4}"/>
              </a:ext>
            </a:extLst>
          </p:cNvPr>
          <p:cNvSpPr txBox="1"/>
          <p:nvPr/>
        </p:nvSpPr>
        <p:spPr>
          <a:xfrm>
            <a:off x="4574856" y="2235821"/>
            <a:ext cx="3042285" cy="461665"/>
          </a:xfrm>
          <a:prstGeom prst="rect">
            <a:avLst/>
          </a:prstGeom>
          <a:noFill/>
        </p:spPr>
        <p:txBody>
          <a:bodyPr wrap="square">
            <a:spAutoFit/>
          </a:bodyPr>
          <a:lstStyle/>
          <a:p>
            <a:pPr algn="ctr"/>
            <a:r>
              <a:rPr lang="vi-VN" sz="2400" b="1">
                <a:effectLst>
                  <a:glow rad="190500">
                    <a:schemeClr val="bg1"/>
                  </a:glow>
                </a:effectLst>
                <a:latin typeface="Tahoma" panose="020B0604030504040204" pitchFamily="34" charset="0"/>
                <a:ea typeface="Tahoma" panose="020B0604030504040204" pitchFamily="34" charset="0"/>
                <a:cs typeface="Tahoma" panose="020B0604030504040204" pitchFamily="34" charset="0"/>
              </a:rPr>
              <a:t>chặn và can thiệp </a:t>
            </a:r>
            <a:endParaRPr lang="en-US" sz="2400" b="1">
              <a:effectLst>
                <a:glow rad="190500">
                  <a:schemeClr val="bg1"/>
                </a:glow>
              </a:effectLst>
              <a:latin typeface="Tahoma" panose="020B0604030504040204" pitchFamily="34" charset="0"/>
              <a:ea typeface="Tahoma" panose="020B0604030504040204" pitchFamily="34" charset="0"/>
              <a:cs typeface="Tahoma" panose="020B0604030504040204" pitchFamily="34" charset="0"/>
            </a:endParaRPr>
          </a:p>
        </p:txBody>
      </p:sp>
      <p:sp>
        <p:nvSpPr>
          <p:cNvPr id="43" name="TextBox 42">
            <a:extLst>
              <a:ext uri="{FF2B5EF4-FFF2-40B4-BE49-F238E27FC236}">
                <a16:creationId xmlns:a16="http://schemas.microsoft.com/office/drawing/2014/main" id="{307DD065-6B44-39D0-4DD7-0E7581382619}"/>
              </a:ext>
            </a:extLst>
          </p:cNvPr>
          <p:cNvSpPr txBox="1"/>
          <p:nvPr/>
        </p:nvSpPr>
        <p:spPr>
          <a:xfrm>
            <a:off x="6314364" y="4664783"/>
            <a:ext cx="6096000" cy="1714380"/>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Tự</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thêm</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token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xác</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thực</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a:p>
            <a:pPr>
              <a:lnSpc>
                <a:spcPct val="150000"/>
              </a:lnSpc>
              <a:defRPr/>
            </a:pP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Ghi</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lại chi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tiết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yêu</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cầu</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phản</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hồi</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để</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gỡ</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lỗi</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a:t>
            </a:r>
          </a:p>
          <a:p>
            <a:pPr>
              <a:lnSpc>
                <a:spcPct val="150000"/>
              </a:lnSpc>
              <a:defRPr/>
            </a:pP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Tự</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bắt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lỗi</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token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hết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hạn</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tự</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động</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thử</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lại</a:t>
            </a:r>
          </a:p>
          <a:p>
            <a:pPr>
              <a:lnSpc>
                <a:spcPct val="150000"/>
              </a:lnSpc>
              <a:defRPr/>
            </a:pPr>
            <a:r>
              <a:rPr lang="en-US">
                <a:solidFill>
                  <a:schemeClr val="bg1"/>
                </a:solidFill>
                <a:latin typeface="Tahoma" panose="020B0604030504040204" pitchFamily="34" charset="0"/>
                <a:ea typeface="Tahoma" panose="020B0604030504040204" pitchFamily="34" charset="0"/>
                <a:cs typeface="Tahoma" panose="020B0604030504040204" pitchFamily="34" charset="0"/>
              </a:rPr>
              <a:t>…</a:t>
            </a:r>
          </a:p>
        </p:txBody>
      </p:sp>
      <p:sp>
        <p:nvSpPr>
          <p:cNvPr id="45" name="TextBox 44">
            <a:extLst>
              <a:ext uri="{FF2B5EF4-FFF2-40B4-BE49-F238E27FC236}">
                <a16:creationId xmlns:a16="http://schemas.microsoft.com/office/drawing/2014/main" id="{77EF6710-5954-91C8-A9C3-33C4FBAB6AF8}"/>
              </a:ext>
            </a:extLst>
          </p:cNvPr>
          <p:cNvSpPr txBox="1"/>
          <p:nvPr/>
        </p:nvSpPr>
        <p:spPr>
          <a:xfrm>
            <a:off x="370522" y="5128419"/>
            <a:ext cx="5476872" cy="830997"/>
          </a:xfrm>
          <a:prstGeom prst="rect">
            <a:avLst/>
          </a:prstGeom>
          <a:noFill/>
        </p:spPr>
        <p:txBody>
          <a:bodyPr wrap="square">
            <a:spAutoFit/>
          </a:bodyPr>
          <a:lstStyle/>
          <a:p>
            <a:pPr algn="ct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M</a:t>
            </a:r>
            <a:r>
              <a:rPr lang="vi-VN" sz="2400" b="1">
                <a:solidFill>
                  <a:schemeClr val="bg1"/>
                </a:solidFill>
                <a:latin typeface="Tahoma" panose="020B0604030504040204" pitchFamily="34" charset="0"/>
                <a:ea typeface="Tahoma" panose="020B0604030504040204" pitchFamily="34" charset="0"/>
                <a:cs typeface="Tahoma" panose="020B0604030504040204" pitchFamily="34" charset="0"/>
              </a:rPr>
              <a:t>ột tính năng mạnh mẽ và cốt lõi của thư viện D</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IO</a:t>
            </a:r>
          </a:p>
        </p:txBody>
      </p:sp>
    </p:spTree>
    <p:extLst>
      <p:ext uri="{BB962C8B-B14F-4D97-AF65-F5344CB8AC3E}">
        <p14:creationId xmlns:p14="http://schemas.microsoft.com/office/powerpoint/2010/main" val="84128540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840D0264-5B6D-65EA-FCE9-8018E92D117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52448D6-DC7E-BD34-2CC7-4C6B108972C3}"/>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D9BC3E4E-D194-5B96-8322-755930EDA1D8}"/>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CDC14A7B-9B8B-1FF0-5C31-8D55EFDFFF33}"/>
              </a:ext>
            </a:extLst>
          </p:cNvPr>
          <p:cNvSpPr/>
          <p:nvPr/>
        </p:nvSpPr>
        <p:spPr>
          <a:xfrm>
            <a:off x="4118263" y="1319608"/>
            <a:ext cx="3955473" cy="523220"/>
          </a:xfrm>
          <a:prstGeom prst="roundRect">
            <a:avLst>
              <a:gd name="adj" fmla="val 38084"/>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B97A007A-5401-31C6-A60B-4BACE83B366F}"/>
              </a:ext>
            </a:extLst>
          </p:cNvPr>
          <p:cNvSpPr txBox="1"/>
          <p:nvPr/>
        </p:nvSpPr>
        <p:spPr>
          <a:xfrm>
            <a:off x="4248091" y="1318788"/>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INTERCEPTORS</a:t>
            </a:r>
          </a:p>
        </p:txBody>
      </p:sp>
      <p:sp>
        <p:nvSpPr>
          <p:cNvPr id="40" name="Rectangle: Rounded Corners 39">
            <a:extLst>
              <a:ext uri="{FF2B5EF4-FFF2-40B4-BE49-F238E27FC236}">
                <a16:creationId xmlns:a16="http://schemas.microsoft.com/office/drawing/2014/main" id="{FC6A4D2E-1D8D-B730-68E7-D9EFE7326FA1}"/>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AEC91266-00BD-2707-3625-EB84E6BAAD78}"/>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5FF7E550-E08B-2088-9FE3-3024DA71250C}"/>
              </a:ext>
            </a:extLst>
          </p:cNvPr>
          <p:cNvSpPr/>
          <p:nvPr/>
        </p:nvSpPr>
        <p:spPr>
          <a:xfrm>
            <a:off x="5483661" y="4738235"/>
            <a:ext cx="5595736"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Rounded Corners 1">
            <a:extLst>
              <a:ext uri="{FF2B5EF4-FFF2-40B4-BE49-F238E27FC236}">
                <a16:creationId xmlns:a16="http://schemas.microsoft.com/office/drawing/2014/main" id="{3731844F-39E2-B764-6FEF-6237F216D67E}"/>
              </a:ext>
            </a:extLst>
          </p:cNvPr>
          <p:cNvSpPr/>
          <p:nvPr/>
        </p:nvSpPr>
        <p:spPr>
          <a:xfrm>
            <a:off x="5515859" y="3097300"/>
            <a:ext cx="5595737"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0CA6BF1-2268-F9F1-5002-0FE288032D3F}"/>
              </a:ext>
            </a:extLst>
          </p:cNvPr>
          <p:cNvSpPr txBox="1"/>
          <p:nvPr/>
        </p:nvSpPr>
        <p:spPr>
          <a:xfrm>
            <a:off x="5515858" y="3122450"/>
            <a:ext cx="1598946" cy="400110"/>
          </a:xfrm>
          <a:prstGeom prst="rect">
            <a:avLst/>
          </a:prstGeom>
          <a:noFill/>
        </p:spPr>
        <p:txBody>
          <a:bodyPr wrap="square" rtlCol="0">
            <a:spAutoFit/>
          </a:bodyPr>
          <a:lstStyle/>
          <a:p>
            <a:r>
              <a:rPr lang="en-US" sz="2000" b="1" err="1">
                <a:latin typeface="Tahoma" panose="020B0604030504040204" pitchFamily="34" charset="0"/>
                <a:ea typeface="Tahoma" panose="020B0604030504040204" pitchFamily="34" charset="0"/>
                <a:cs typeface="Tahoma" panose="020B0604030504040204" pitchFamily="34" charset="0"/>
              </a:rPr>
              <a:t>onRequest</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13" name="Rectangle: Rounded Corners 12">
            <a:extLst>
              <a:ext uri="{FF2B5EF4-FFF2-40B4-BE49-F238E27FC236}">
                <a16:creationId xmlns:a16="http://schemas.microsoft.com/office/drawing/2014/main" id="{23945832-DB20-66A9-F758-528333B2147E}"/>
              </a:ext>
            </a:extLst>
          </p:cNvPr>
          <p:cNvSpPr/>
          <p:nvPr/>
        </p:nvSpPr>
        <p:spPr>
          <a:xfrm>
            <a:off x="5462196" y="3934939"/>
            <a:ext cx="5595737"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D6F34267-5F7F-2DF7-9BE6-E53C7C1A8996}"/>
              </a:ext>
            </a:extLst>
          </p:cNvPr>
          <p:cNvSpPr txBox="1"/>
          <p:nvPr/>
        </p:nvSpPr>
        <p:spPr>
          <a:xfrm>
            <a:off x="5462196" y="3959016"/>
            <a:ext cx="1797066" cy="400110"/>
          </a:xfrm>
          <a:prstGeom prst="rect">
            <a:avLst/>
          </a:prstGeom>
          <a:noFill/>
        </p:spPr>
        <p:txBody>
          <a:bodyPr wrap="square" rtlCol="0">
            <a:spAutoFit/>
          </a:bodyPr>
          <a:lstStyle/>
          <a:p>
            <a:r>
              <a:rPr lang="en-US" sz="2000" b="1" err="1">
                <a:latin typeface="Tahoma" panose="020B0604030504040204" pitchFamily="34" charset="0"/>
                <a:ea typeface="Tahoma" panose="020B0604030504040204" pitchFamily="34" charset="0"/>
                <a:cs typeface="Tahoma" panose="020B0604030504040204" pitchFamily="34" charset="0"/>
              </a:rPr>
              <a:t>onResponse</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E08CE69E-4973-433D-2244-F7E3F019152A}"/>
              </a:ext>
            </a:extLst>
          </p:cNvPr>
          <p:cNvSpPr txBox="1"/>
          <p:nvPr/>
        </p:nvSpPr>
        <p:spPr>
          <a:xfrm>
            <a:off x="5483661" y="4762227"/>
            <a:ext cx="1165862" cy="400110"/>
          </a:xfrm>
          <a:prstGeom prst="rect">
            <a:avLst/>
          </a:prstGeom>
          <a:noFill/>
        </p:spPr>
        <p:txBody>
          <a:bodyPr wrap="square">
            <a:spAutoFit/>
          </a:bodyPr>
          <a:lstStyle/>
          <a:p>
            <a:r>
              <a:rPr lang="en-US" sz="2000" b="1" err="1">
                <a:latin typeface="Tahoma" panose="020B0604030504040204" pitchFamily="34" charset="0"/>
                <a:ea typeface="Tahoma" panose="020B0604030504040204" pitchFamily="34" charset="0"/>
                <a:cs typeface="Tahoma" panose="020B0604030504040204" pitchFamily="34" charset="0"/>
              </a:rPr>
              <a:t>onError</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4" name="TextBox 3">
            <a:extLst>
              <a:ext uri="{FF2B5EF4-FFF2-40B4-BE49-F238E27FC236}">
                <a16:creationId xmlns:a16="http://schemas.microsoft.com/office/drawing/2014/main" id="{C7A60335-FF6E-B529-F224-73F47FE8DDF7}"/>
              </a:ext>
            </a:extLst>
          </p:cNvPr>
          <p:cNvSpPr txBox="1"/>
          <p:nvPr/>
        </p:nvSpPr>
        <p:spPr>
          <a:xfrm>
            <a:off x="5102905" y="2069616"/>
            <a:ext cx="6107430" cy="830997"/>
          </a:xfrm>
          <a:prstGeom prst="rect">
            <a:avLst/>
          </a:prstGeom>
          <a:noFill/>
        </p:spPr>
        <p:txBody>
          <a:bodyPr wrap="square">
            <a:spAutoFit/>
          </a:bodyPr>
          <a:lstStyle/>
          <a:p>
            <a:r>
              <a:rPr lang="en-US" sz="2400" err="1">
                <a:latin typeface="Tahoma" panose="020B0604030504040204" pitchFamily="34" charset="0"/>
                <a:ea typeface="Tahoma" panose="020B0604030504040204" pitchFamily="34" charset="0"/>
                <a:cs typeface="Tahoma" panose="020B0604030504040204" pitchFamily="34" charset="0"/>
              </a:rPr>
              <a:t>dio.interceptors.add</a:t>
            </a:r>
            <a:r>
              <a:rPr lang="en-US" sz="2400">
                <a:latin typeface="Tahoma" panose="020B0604030504040204" pitchFamily="34" charset="0"/>
                <a:ea typeface="Tahoma" panose="020B0604030504040204" pitchFamily="34" charset="0"/>
                <a:cs typeface="Tahoma" panose="020B0604030504040204" pitchFamily="34" charset="0"/>
              </a:rPr>
              <a:t>(</a:t>
            </a:r>
          </a:p>
          <a:p>
            <a:pPr marL="228600"/>
            <a:r>
              <a:rPr lang="en-US" sz="2400" err="1">
                <a:latin typeface="Tahoma" panose="020B0604030504040204" pitchFamily="34" charset="0"/>
                <a:ea typeface="Tahoma" panose="020B0604030504040204" pitchFamily="34" charset="0"/>
                <a:cs typeface="Tahoma" panose="020B0604030504040204" pitchFamily="34" charset="0"/>
              </a:rPr>
              <a:t>InterceptorsWrapper</a:t>
            </a:r>
            <a:r>
              <a:rPr lang="en-US" sz="2400">
                <a:latin typeface="Tahoma" panose="020B0604030504040204" pitchFamily="34" charset="0"/>
                <a:ea typeface="Tahoma" panose="020B0604030504040204" pitchFamily="34" charset="0"/>
                <a:cs typeface="Tahoma" panose="020B0604030504040204" pitchFamily="34" charset="0"/>
              </a:rPr>
              <a:t>(</a:t>
            </a:r>
          </a:p>
        </p:txBody>
      </p:sp>
      <p:sp>
        <p:nvSpPr>
          <p:cNvPr id="5" name="TextBox 4">
            <a:extLst>
              <a:ext uri="{FF2B5EF4-FFF2-40B4-BE49-F238E27FC236}">
                <a16:creationId xmlns:a16="http://schemas.microsoft.com/office/drawing/2014/main" id="{0C2C5F13-901D-32C7-5520-06C2DC33ECCC}"/>
              </a:ext>
            </a:extLst>
          </p:cNvPr>
          <p:cNvSpPr txBox="1"/>
          <p:nvPr/>
        </p:nvSpPr>
        <p:spPr>
          <a:xfrm>
            <a:off x="5124370" y="5212638"/>
            <a:ext cx="6107430" cy="830997"/>
          </a:xfrm>
          <a:prstGeom prst="rect">
            <a:avLst/>
          </a:prstGeom>
          <a:noFill/>
        </p:spPr>
        <p:txBody>
          <a:bodyPr wrap="square">
            <a:spAutoFit/>
          </a:bodyPr>
          <a:lstStyle/>
          <a:p>
            <a:pPr marL="228600"/>
            <a:r>
              <a:rPr lang="en-US" sz="2400">
                <a:latin typeface="Tahoma" panose="020B0604030504040204" pitchFamily="34" charset="0"/>
                <a:ea typeface="Tahoma" panose="020B0604030504040204" pitchFamily="34" charset="0"/>
                <a:cs typeface="Tahoma" panose="020B0604030504040204" pitchFamily="34" charset="0"/>
              </a:rPr>
              <a:t>)</a:t>
            </a:r>
          </a:p>
          <a:p>
            <a:r>
              <a:rPr lang="en-US" sz="2400">
                <a:latin typeface="Tahoma" panose="020B0604030504040204" pitchFamily="34" charset="0"/>
                <a:ea typeface="Tahoma" panose="020B0604030504040204" pitchFamily="34" charset="0"/>
                <a:cs typeface="Tahoma" panose="020B0604030504040204" pitchFamily="34" charset="0"/>
              </a:rPr>
              <a:t>)</a:t>
            </a:r>
          </a:p>
        </p:txBody>
      </p:sp>
      <p:sp>
        <p:nvSpPr>
          <p:cNvPr id="7" name="TextBox 6">
            <a:extLst>
              <a:ext uri="{FF2B5EF4-FFF2-40B4-BE49-F238E27FC236}">
                <a16:creationId xmlns:a16="http://schemas.microsoft.com/office/drawing/2014/main" id="{8E8096FC-0C77-542A-89F2-8B88374EDC4D}"/>
              </a:ext>
            </a:extLst>
          </p:cNvPr>
          <p:cNvSpPr txBox="1"/>
          <p:nvPr/>
        </p:nvSpPr>
        <p:spPr>
          <a:xfrm>
            <a:off x="6886203" y="3121223"/>
            <a:ext cx="4225389" cy="400110"/>
          </a:xfrm>
          <a:prstGeom prst="rect">
            <a:avLst/>
          </a:prstGeom>
          <a:noFill/>
        </p:spPr>
        <p:txBody>
          <a:bodyPr wrap="square" rtlCol="0">
            <a:spAutoFit/>
          </a:bodyPr>
          <a:lstStyle/>
          <a:p>
            <a:r>
              <a:rPr lang="en-US" sz="2000">
                <a:latin typeface="Tahoma" panose="020B0604030504040204" pitchFamily="34" charset="0"/>
                <a:ea typeface="Tahoma" panose="020B0604030504040204" pitchFamily="34" charset="0"/>
                <a:cs typeface="Tahoma" panose="020B0604030504040204" pitchFamily="34" charset="0"/>
              </a:rPr>
              <a:t>: (options, handler) {…},</a:t>
            </a:r>
          </a:p>
        </p:txBody>
      </p:sp>
      <p:sp>
        <p:nvSpPr>
          <p:cNvPr id="9" name="TextBox 8">
            <a:extLst>
              <a:ext uri="{FF2B5EF4-FFF2-40B4-BE49-F238E27FC236}">
                <a16:creationId xmlns:a16="http://schemas.microsoft.com/office/drawing/2014/main" id="{3814C698-E363-4C77-B63E-C858E5581912}"/>
              </a:ext>
            </a:extLst>
          </p:cNvPr>
          <p:cNvSpPr txBox="1"/>
          <p:nvPr/>
        </p:nvSpPr>
        <p:spPr>
          <a:xfrm>
            <a:off x="7000180" y="3960270"/>
            <a:ext cx="4057751" cy="400110"/>
          </a:xfrm>
          <a:prstGeom prst="rect">
            <a:avLst/>
          </a:prstGeom>
          <a:noFill/>
        </p:spPr>
        <p:txBody>
          <a:bodyPr wrap="square" rtlCol="0">
            <a:spAutoFit/>
          </a:bodyPr>
          <a:lstStyle/>
          <a:p>
            <a:r>
              <a:rPr lang="en-US" sz="2000">
                <a:latin typeface="Tahoma" panose="020B0604030504040204" pitchFamily="34" charset="0"/>
                <a:ea typeface="Tahoma" panose="020B0604030504040204" pitchFamily="34" charset="0"/>
                <a:cs typeface="Tahoma" panose="020B0604030504040204" pitchFamily="34" charset="0"/>
              </a:rPr>
              <a:t>: (</a:t>
            </a:r>
            <a:r>
              <a:rPr lang="en-US" sz="2000"/>
              <a:t>response, handler</a:t>
            </a:r>
            <a:r>
              <a:rPr lang="en-US" sz="2000">
                <a:latin typeface="Tahoma" panose="020B0604030504040204" pitchFamily="34" charset="0"/>
                <a:ea typeface="Tahoma" panose="020B0604030504040204" pitchFamily="34" charset="0"/>
                <a:cs typeface="Tahoma" panose="020B0604030504040204" pitchFamily="34" charset="0"/>
              </a:rPr>
              <a:t>) {…},</a:t>
            </a:r>
          </a:p>
        </p:txBody>
      </p:sp>
      <p:sp>
        <p:nvSpPr>
          <p:cNvPr id="11" name="TextBox 10">
            <a:extLst>
              <a:ext uri="{FF2B5EF4-FFF2-40B4-BE49-F238E27FC236}">
                <a16:creationId xmlns:a16="http://schemas.microsoft.com/office/drawing/2014/main" id="{B3CA52F7-2F3E-C6CF-2F04-601C8BC44FB4}"/>
              </a:ext>
            </a:extLst>
          </p:cNvPr>
          <p:cNvSpPr txBox="1"/>
          <p:nvPr/>
        </p:nvSpPr>
        <p:spPr>
          <a:xfrm>
            <a:off x="6434905" y="4762227"/>
            <a:ext cx="4644490" cy="400110"/>
          </a:xfrm>
          <a:prstGeom prst="rect">
            <a:avLst/>
          </a:prstGeom>
          <a:noFill/>
        </p:spPr>
        <p:txBody>
          <a:bodyPr wrap="square" rtlCol="0">
            <a:spAutoFit/>
          </a:bodyPr>
          <a:lstStyle/>
          <a:p>
            <a:r>
              <a:rPr lang="en-US" sz="2000">
                <a:latin typeface="Tahoma" panose="020B0604030504040204" pitchFamily="34" charset="0"/>
                <a:ea typeface="Tahoma" panose="020B0604030504040204" pitchFamily="34" charset="0"/>
                <a:cs typeface="Tahoma" panose="020B0604030504040204" pitchFamily="34" charset="0"/>
              </a:rPr>
              <a:t>: (e, handler) {…},</a:t>
            </a:r>
          </a:p>
        </p:txBody>
      </p:sp>
      <p:pic>
        <p:nvPicPr>
          <p:cNvPr id="21" name="Picture 20" descr="A red line on a black background&#10;&#10;AI-generated content may be incorrect.">
            <a:extLst>
              <a:ext uri="{FF2B5EF4-FFF2-40B4-BE49-F238E27FC236}">
                <a16:creationId xmlns:a16="http://schemas.microsoft.com/office/drawing/2014/main" id="{C1A9DEA6-7175-29AC-4F58-CAFCDC474D2B}"/>
              </a:ext>
            </a:extLst>
          </p:cNvPr>
          <p:cNvPicPr>
            <a:picLocks noChangeAspect="1"/>
          </p:cNvPicPr>
          <p:nvPr/>
        </p:nvPicPr>
        <p:blipFill>
          <a:blip r:embed="rId3"/>
          <a:stretch>
            <a:fillRect/>
          </a:stretch>
        </p:blipFill>
        <p:spPr>
          <a:xfrm rot="10800000">
            <a:off x="4791214" y="2066164"/>
            <a:ext cx="321049" cy="832036"/>
          </a:xfrm>
          <a:prstGeom prst="rect">
            <a:avLst/>
          </a:prstGeom>
        </p:spPr>
      </p:pic>
      <p:sp>
        <p:nvSpPr>
          <p:cNvPr id="27" name="TextBox 26">
            <a:extLst>
              <a:ext uri="{FF2B5EF4-FFF2-40B4-BE49-F238E27FC236}">
                <a16:creationId xmlns:a16="http://schemas.microsoft.com/office/drawing/2014/main" id="{F6EA18AB-123F-5E9B-0B9F-5B1855424D34}"/>
              </a:ext>
            </a:extLst>
          </p:cNvPr>
          <p:cNvSpPr txBox="1"/>
          <p:nvPr/>
        </p:nvSpPr>
        <p:spPr>
          <a:xfrm>
            <a:off x="727741" y="2279845"/>
            <a:ext cx="4073406"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Tahoma"/>
                <a:ea typeface="+mn-lt"/>
                <a:cs typeface="+mn-lt"/>
              </a:rPr>
              <a:t>Khởi</a:t>
            </a:r>
            <a:r>
              <a:rPr lang="en-US" sz="2000">
                <a:latin typeface="Tahoma"/>
                <a:ea typeface="+mn-lt"/>
                <a:cs typeface="+mn-lt"/>
              </a:rPr>
              <a:t> </a:t>
            </a:r>
            <a:r>
              <a:rPr lang="en-US" sz="2000" err="1">
                <a:latin typeface="Tahoma"/>
                <a:ea typeface="+mn-lt"/>
                <a:cs typeface="+mn-lt"/>
              </a:rPr>
              <a:t>tạo</a:t>
            </a:r>
            <a:r>
              <a:rPr lang="en-US" sz="2000">
                <a:latin typeface="Tahoma"/>
                <a:ea typeface="+mn-lt"/>
                <a:cs typeface="+mn-lt"/>
              </a:rPr>
              <a:t> Dio </a:t>
            </a:r>
            <a:r>
              <a:rPr lang="en-US" sz="2000" err="1">
                <a:latin typeface="Tahoma"/>
                <a:ea typeface="+mn-lt"/>
                <a:cs typeface="+mn-lt"/>
              </a:rPr>
              <a:t>và</a:t>
            </a:r>
            <a:r>
              <a:rPr lang="en-US" sz="2000">
                <a:latin typeface="Tahoma"/>
                <a:ea typeface="+mn-lt"/>
                <a:cs typeface="+mn-lt"/>
              </a:rPr>
              <a:t> </a:t>
            </a:r>
            <a:r>
              <a:rPr lang="en-US" sz="2000" err="1">
                <a:latin typeface="Tahoma"/>
                <a:ea typeface="+mn-lt"/>
                <a:cs typeface="+mn-lt"/>
              </a:rPr>
              <a:t>thêm</a:t>
            </a:r>
            <a:r>
              <a:rPr lang="en-US" sz="2000">
                <a:latin typeface="Tahoma"/>
                <a:ea typeface="+mn-lt"/>
                <a:cs typeface="+mn-lt"/>
              </a:rPr>
              <a:t> Interceptor</a:t>
            </a:r>
          </a:p>
        </p:txBody>
      </p:sp>
      <p:pic>
        <p:nvPicPr>
          <p:cNvPr id="28" name="Picture 27" descr="A red line on a black background&#10;&#10;AI-generated content may be incorrect.">
            <a:extLst>
              <a:ext uri="{FF2B5EF4-FFF2-40B4-BE49-F238E27FC236}">
                <a16:creationId xmlns:a16="http://schemas.microsoft.com/office/drawing/2014/main" id="{C1E09491-0CBD-7B9F-6742-EB78598D2319}"/>
              </a:ext>
            </a:extLst>
          </p:cNvPr>
          <p:cNvPicPr>
            <a:picLocks noChangeAspect="1"/>
          </p:cNvPicPr>
          <p:nvPr/>
        </p:nvPicPr>
        <p:blipFill>
          <a:blip r:embed="rId3"/>
          <a:stretch>
            <a:fillRect/>
          </a:stretch>
        </p:blipFill>
        <p:spPr>
          <a:xfrm rot="10800000">
            <a:off x="5166846" y="3042812"/>
            <a:ext cx="288852" cy="574457"/>
          </a:xfrm>
          <a:prstGeom prst="rect">
            <a:avLst/>
          </a:prstGeom>
        </p:spPr>
      </p:pic>
      <p:pic>
        <p:nvPicPr>
          <p:cNvPr id="29" name="Picture 28" descr="A red line on a black background&#10;&#10;AI-generated content may be incorrect.">
            <a:extLst>
              <a:ext uri="{FF2B5EF4-FFF2-40B4-BE49-F238E27FC236}">
                <a16:creationId xmlns:a16="http://schemas.microsoft.com/office/drawing/2014/main" id="{3F08E539-5EBB-A754-47B7-9C722571B6C1}"/>
              </a:ext>
            </a:extLst>
          </p:cNvPr>
          <p:cNvPicPr>
            <a:picLocks noChangeAspect="1"/>
          </p:cNvPicPr>
          <p:nvPr/>
        </p:nvPicPr>
        <p:blipFill>
          <a:blip r:embed="rId3"/>
          <a:stretch>
            <a:fillRect/>
          </a:stretch>
        </p:blipFill>
        <p:spPr>
          <a:xfrm rot="10800000">
            <a:off x="4973663" y="3879939"/>
            <a:ext cx="288852" cy="574457"/>
          </a:xfrm>
          <a:prstGeom prst="rect">
            <a:avLst/>
          </a:prstGeom>
        </p:spPr>
      </p:pic>
      <p:pic>
        <p:nvPicPr>
          <p:cNvPr id="30" name="Picture 29" descr="A red line on a black background&#10;&#10;AI-generated content may be incorrect.">
            <a:extLst>
              <a:ext uri="{FF2B5EF4-FFF2-40B4-BE49-F238E27FC236}">
                <a16:creationId xmlns:a16="http://schemas.microsoft.com/office/drawing/2014/main" id="{4A8A369E-46CD-F93F-0A85-7BD46621DE63}"/>
              </a:ext>
            </a:extLst>
          </p:cNvPr>
          <p:cNvPicPr>
            <a:picLocks noChangeAspect="1"/>
          </p:cNvPicPr>
          <p:nvPr/>
        </p:nvPicPr>
        <p:blipFill>
          <a:blip r:embed="rId3"/>
          <a:stretch>
            <a:fillRect/>
          </a:stretch>
        </p:blipFill>
        <p:spPr>
          <a:xfrm rot="10800000">
            <a:off x="5145381" y="4759995"/>
            <a:ext cx="288852" cy="574457"/>
          </a:xfrm>
          <a:prstGeom prst="rect">
            <a:avLst/>
          </a:prstGeom>
        </p:spPr>
      </p:pic>
      <p:sp>
        <p:nvSpPr>
          <p:cNvPr id="31" name="TextBox 30">
            <a:extLst>
              <a:ext uri="{FF2B5EF4-FFF2-40B4-BE49-F238E27FC236}">
                <a16:creationId xmlns:a16="http://schemas.microsoft.com/office/drawing/2014/main" id="{161E4157-ED16-23FB-60D4-2BDA378B50E2}"/>
              </a:ext>
            </a:extLst>
          </p:cNvPr>
          <p:cNvSpPr txBox="1"/>
          <p:nvPr/>
        </p:nvSpPr>
        <p:spPr>
          <a:xfrm>
            <a:off x="1857307" y="3129662"/>
            <a:ext cx="3177922" cy="4108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Tahoma"/>
                <a:ea typeface="+mn-lt"/>
                <a:cs typeface="+mn-lt"/>
              </a:rPr>
              <a:t>Xử</a:t>
            </a:r>
            <a:r>
              <a:rPr lang="en-US" sz="2000">
                <a:latin typeface="Tahoma"/>
                <a:ea typeface="+mn-lt"/>
                <a:cs typeface="+mn-lt"/>
              </a:rPr>
              <a:t> </a:t>
            </a:r>
            <a:r>
              <a:rPr lang="en-US" sz="2000" err="1">
                <a:latin typeface="Tahoma"/>
                <a:ea typeface="+mn-lt"/>
                <a:cs typeface="+mn-lt"/>
              </a:rPr>
              <a:t>lý</a:t>
            </a:r>
            <a:r>
              <a:rPr lang="en-US" sz="2000">
                <a:latin typeface="Tahoma"/>
                <a:ea typeface="+mn-lt"/>
                <a:cs typeface="+mn-lt"/>
              </a:rPr>
              <a:t> </a:t>
            </a:r>
            <a:r>
              <a:rPr lang="en-US" sz="2000" err="1">
                <a:latin typeface="Tahoma"/>
                <a:ea typeface="+mn-lt"/>
                <a:cs typeface="+mn-lt"/>
              </a:rPr>
              <a:t>trước</a:t>
            </a:r>
            <a:r>
              <a:rPr lang="en-US" sz="2000">
                <a:latin typeface="Tahoma"/>
                <a:ea typeface="+mn-lt"/>
                <a:cs typeface="+mn-lt"/>
              </a:rPr>
              <a:t> </a:t>
            </a:r>
            <a:r>
              <a:rPr lang="en-US" sz="2000" err="1">
                <a:latin typeface="Tahoma"/>
                <a:ea typeface="+mn-lt"/>
                <a:cs typeface="+mn-lt"/>
              </a:rPr>
              <a:t>khi</a:t>
            </a:r>
            <a:r>
              <a:rPr lang="en-US" sz="2000">
                <a:latin typeface="Tahoma"/>
                <a:ea typeface="+mn-lt"/>
                <a:cs typeface="+mn-lt"/>
              </a:rPr>
              <a:t> </a:t>
            </a:r>
            <a:r>
              <a:rPr lang="en-US" sz="2000" err="1">
                <a:latin typeface="Tahoma"/>
                <a:ea typeface="+mn-lt"/>
                <a:cs typeface="+mn-lt"/>
              </a:rPr>
              <a:t>gửi</a:t>
            </a:r>
            <a:r>
              <a:rPr lang="en-US" sz="2000">
                <a:latin typeface="Tahoma"/>
                <a:ea typeface="+mn-lt"/>
                <a:cs typeface="+mn-lt"/>
              </a:rPr>
              <a:t> request</a:t>
            </a:r>
          </a:p>
        </p:txBody>
      </p:sp>
      <p:sp>
        <p:nvSpPr>
          <p:cNvPr id="3" name="TextBox 2">
            <a:extLst>
              <a:ext uri="{FF2B5EF4-FFF2-40B4-BE49-F238E27FC236}">
                <a16:creationId xmlns:a16="http://schemas.microsoft.com/office/drawing/2014/main" id="{CDA667C9-C1A1-BCA9-D29C-844689EAD91E}"/>
              </a:ext>
            </a:extLst>
          </p:cNvPr>
          <p:cNvSpPr txBox="1"/>
          <p:nvPr/>
        </p:nvSpPr>
        <p:spPr>
          <a:xfrm>
            <a:off x="1444885" y="3958865"/>
            <a:ext cx="3676243"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Tahoma"/>
                <a:ea typeface="+mn-lt"/>
                <a:cs typeface="+mn-lt"/>
              </a:rPr>
              <a:t>Xử</a:t>
            </a:r>
            <a:r>
              <a:rPr lang="en-US" sz="2000">
                <a:latin typeface="Tahoma"/>
                <a:ea typeface="+mn-lt"/>
                <a:cs typeface="+mn-lt"/>
              </a:rPr>
              <a:t> </a:t>
            </a:r>
            <a:r>
              <a:rPr lang="en-US" sz="2000" err="1">
                <a:latin typeface="Tahoma"/>
                <a:ea typeface="+mn-lt"/>
                <a:cs typeface="+mn-lt"/>
              </a:rPr>
              <a:t>lý</a:t>
            </a:r>
            <a:r>
              <a:rPr lang="en-US" sz="2000">
                <a:latin typeface="Tahoma"/>
                <a:ea typeface="+mn-lt"/>
                <a:cs typeface="+mn-lt"/>
              </a:rPr>
              <a:t> </a:t>
            </a:r>
            <a:r>
              <a:rPr lang="en-US" sz="2000" err="1">
                <a:latin typeface="Tahoma"/>
                <a:ea typeface="+mn-lt"/>
                <a:cs typeface="+mn-lt"/>
              </a:rPr>
              <a:t>sau</a:t>
            </a:r>
            <a:r>
              <a:rPr lang="en-US" sz="2000">
                <a:latin typeface="Tahoma"/>
                <a:ea typeface="+mn-lt"/>
                <a:cs typeface="+mn-lt"/>
              </a:rPr>
              <a:t> </a:t>
            </a:r>
            <a:r>
              <a:rPr lang="en-US" sz="2000" err="1">
                <a:latin typeface="Tahoma"/>
                <a:ea typeface="+mn-lt"/>
                <a:cs typeface="+mn-lt"/>
              </a:rPr>
              <a:t>khi</a:t>
            </a:r>
            <a:r>
              <a:rPr lang="en-US" sz="2000">
                <a:latin typeface="Tahoma"/>
                <a:ea typeface="+mn-lt"/>
                <a:cs typeface="+mn-lt"/>
              </a:rPr>
              <a:t> server </a:t>
            </a:r>
            <a:r>
              <a:rPr lang="en-US" sz="2000" err="1">
                <a:latin typeface="Tahoma"/>
                <a:ea typeface="+mn-lt"/>
                <a:cs typeface="+mn-lt"/>
              </a:rPr>
              <a:t>phản</a:t>
            </a:r>
            <a:r>
              <a:rPr lang="en-US" sz="2000">
                <a:latin typeface="Tahoma"/>
                <a:ea typeface="+mn-lt"/>
                <a:cs typeface="+mn-lt"/>
              </a:rPr>
              <a:t> </a:t>
            </a:r>
            <a:r>
              <a:rPr lang="en-US" sz="2000" err="1">
                <a:latin typeface="Tahoma"/>
                <a:ea typeface="+mn-lt"/>
                <a:cs typeface="+mn-lt"/>
              </a:rPr>
              <a:t>hồi</a:t>
            </a:r>
            <a:endParaRPr lang="en-US" sz="2000" err="1">
              <a:latin typeface="Aptos"/>
              <a:ea typeface="Tahoma"/>
              <a:cs typeface="Tahoma"/>
            </a:endParaRPr>
          </a:p>
        </p:txBody>
      </p:sp>
      <p:sp>
        <p:nvSpPr>
          <p:cNvPr id="16" name="TextBox 15">
            <a:extLst>
              <a:ext uri="{FF2B5EF4-FFF2-40B4-BE49-F238E27FC236}">
                <a16:creationId xmlns:a16="http://schemas.microsoft.com/office/drawing/2014/main" id="{9731BD16-086E-5F70-E234-7A91D41D80D1}"/>
              </a:ext>
            </a:extLst>
          </p:cNvPr>
          <p:cNvSpPr txBox="1"/>
          <p:nvPr/>
        </p:nvSpPr>
        <p:spPr>
          <a:xfrm>
            <a:off x="439926" y="4815253"/>
            <a:ext cx="484080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Tahoma"/>
                <a:ea typeface="+mn-lt"/>
                <a:cs typeface="+mn-lt"/>
              </a:rPr>
              <a:t>Xử</a:t>
            </a:r>
            <a:r>
              <a:rPr lang="en-US" sz="2000">
                <a:latin typeface="Tahoma"/>
                <a:ea typeface="+mn-lt"/>
                <a:cs typeface="+mn-lt"/>
              </a:rPr>
              <a:t> </a:t>
            </a:r>
            <a:r>
              <a:rPr lang="en-US" sz="2000" err="1">
                <a:latin typeface="Tahoma"/>
                <a:ea typeface="+mn-lt"/>
                <a:cs typeface="+mn-lt"/>
              </a:rPr>
              <a:t>lý</a:t>
            </a:r>
            <a:r>
              <a:rPr lang="en-US" sz="2000">
                <a:latin typeface="Tahoma"/>
                <a:ea typeface="+mn-lt"/>
                <a:cs typeface="+mn-lt"/>
              </a:rPr>
              <a:t> </a:t>
            </a:r>
            <a:r>
              <a:rPr lang="en-US" sz="2000" err="1">
                <a:latin typeface="Tahoma"/>
                <a:ea typeface="+mn-lt"/>
                <a:cs typeface="+mn-lt"/>
              </a:rPr>
              <a:t>khi</a:t>
            </a:r>
            <a:r>
              <a:rPr lang="en-US" sz="2000">
                <a:latin typeface="Tahoma"/>
                <a:ea typeface="+mn-lt"/>
                <a:cs typeface="+mn-lt"/>
              </a:rPr>
              <a:t> request </a:t>
            </a:r>
            <a:r>
              <a:rPr lang="en-US" sz="2000" err="1">
                <a:latin typeface="Tahoma"/>
                <a:ea typeface="+mn-lt"/>
                <a:cs typeface="+mn-lt"/>
              </a:rPr>
              <a:t>gặp</a:t>
            </a:r>
            <a:r>
              <a:rPr lang="en-US" sz="2000">
                <a:latin typeface="Tahoma"/>
                <a:ea typeface="+mn-lt"/>
                <a:cs typeface="+mn-lt"/>
              </a:rPr>
              <a:t> </a:t>
            </a:r>
            <a:r>
              <a:rPr lang="en-US" sz="2000" err="1">
                <a:latin typeface="Tahoma"/>
                <a:ea typeface="+mn-lt"/>
                <a:cs typeface="+mn-lt"/>
              </a:rPr>
              <a:t>lỗi</a:t>
            </a:r>
            <a:r>
              <a:rPr lang="en-US" sz="2000">
                <a:latin typeface="Tahoma"/>
                <a:ea typeface="+mn-lt"/>
                <a:cs typeface="+mn-lt"/>
              </a:rPr>
              <a:t> (Error handling)</a:t>
            </a:r>
          </a:p>
        </p:txBody>
      </p:sp>
    </p:spTree>
    <p:extLst>
      <p:ext uri="{BB962C8B-B14F-4D97-AF65-F5344CB8AC3E}">
        <p14:creationId xmlns:p14="http://schemas.microsoft.com/office/powerpoint/2010/main" val="1899570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iterate type="wd">
                                    <p:tmAbs val="200"/>
                                  </p:iterate>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1401"/>
                            </p:stCondLst>
                            <p:childTnLst>
                              <p:par>
                                <p:cTn id="8" presetID="1" presetClass="entr" presetSubtype="0" fill="hold" grpId="0" nodeType="afterEffect">
                                  <p:stCondLst>
                                    <p:cond delay="0"/>
                                  </p:stCondLst>
                                  <p:iterate type="lt">
                                    <p:tmAbs val="200"/>
                                  </p:iterate>
                                  <p:childTnLst>
                                    <p:set>
                                      <p:cBhvr>
                                        <p:cTn id="9" dur="1" fill="hold">
                                          <p:stCondLst>
                                            <p:cond delay="0"/>
                                          </p:stCondLst>
                                        </p:cTn>
                                        <p:tgtEl>
                                          <p:spTgt spid="5"/>
                                        </p:tgtEl>
                                        <p:attrNameLst>
                                          <p:attrName>style.visibility</p:attrName>
                                        </p:attrNameLst>
                                      </p:cBhvr>
                                      <p:to>
                                        <p:strVal val="visible"/>
                                      </p:to>
                                    </p:set>
                                  </p:childTnLst>
                                </p:cTn>
                              </p:par>
                            </p:childTnLst>
                          </p:cTn>
                        </p:par>
                        <p:par>
                          <p:cTn id="10" fill="hold">
                            <p:stCondLst>
                              <p:cond delay="1602"/>
                            </p:stCondLst>
                            <p:childTnLst>
                              <p:par>
                                <p:cTn id="11" presetID="1" presetClass="entr" presetSubtype="0" fill="hold" grpId="0" nodeType="afterEffect">
                                  <p:stCondLst>
                                    <p:cond delay="0"/>
                                  </p:stCondLst>
                                  <p:iterate type="wd">
                                    <p:tmAbs val="200"/>
                                  </p:iterate>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250"/>
                                  </p:stCondLst>
                                  <p:iterate type="wd">
                                    <p:tmAbs val="200"/>
                                  </p:iterate>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100"/>
                                  </p:stCondLst>
                                  <p:iterate type="wd">
                                    <p:tmAbs val="200"/>
                                  </p:iterate>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9" grpId="0"/>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05EB4571-DBAA-2E86-D033-4D324B330E8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08DD5E9-832D-9060-3503-F199C5939C6C}"/>
              </a:ext>
            </a:extLst>
          </p:cNvPr>
          <p:cNvSpPr txBox="1"/>
          <p:nvPr/>
        </p:nvSpPr>
        <p:spPr>
          <a:xfrm>
            <a:off x="731672"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Xử</a:t>
            </a:r>
            <a:r>
              <a:rPr lang="en-US" sz="3200" b="1">
                <a:ln w="25400" cap="sq">
                  <a:noFill/>
                  <a:miter lim="800000"/>
                </a:ln>
                <a:effectLst>
                  <a:glow rad="177800">
                    <a:schemeClr val="bg1">
                      <a:alpha val="86000"/>
                    </a:schemeClr>
                  </a:glow>
                </a:effectLst>
                <a:latin typeface="Tahoma"/>
                <a:ea typeface="Tahoma"/>
                <a:cs typeface="Tahoma"/>
              </a:rPr>
              <a:t> </a:t>
            </a:r>
            <a:r>
              <a:rPr lang="en-US" sz="3200" b="1" err="1">
                <a:ln w="25400" cap="sq">
                  <a:noFill/>
                  <a:miter lim="800000"/>
                </a:ln>
                <a:effectLst>
                  <a:glow rad="177800">
                    <a:schemeClr val="bg1">
                      <a:alpha val="86000"/>
                    </a:schemeClr>
                  </a:glow>
                </a:effectLst>
                <a:latin typeface="Tahoma"/>
                <a:ea typeface="Tahoma"/>
                <a:cs typeface="Tahoma"/>
              </a:rPr>
              <a:t>lí</a:t>
            </a:r>
            <a:r>
              <a:rPr lang="en-US" sz="3200" b="1">
                <a:ln w="25400" cap="sq">
                  <a:noFill/>
                  <a:miter lim="800000"/>
                </a:ln>
                <a:effectLst>
                  <a:glow rad="177800">
                    <a:schemeClr val="bg1">
                      <a:alpha val="86000"/>
                    </a:schemeClr>
                  </a:glow>
                </a:effectLst>
                <a:latin typeface="Tahoma"/>
                <a:ea typeface="Tahoma"/>
                <a:cs typeface="Tahoma"/>
              </a:rPr>
              <a:t> Authentication, Interceptors </a:t>
            </a:r>
            <a:r>
              <a:rPr lang="en-US" sz="3200" b="1" err="1">
                <a:ln w="25400" cap="sq">
                  <a:noFill/>
                  <a:miter lim="800000"/>
                </a:ln>
                <a:effectLst>
                  <a:glow rad="177800">
                    <a:schemeClr val="bg1">
                      <a:alpha val="86000"/>
                    </a:schemeClr>
                  </a:glow>
                </a:effectLst>
                <a:latin typeface="Tahoma"/>
                <a:ea typeface="Tahoma"/>
                <a:cs typeface="Tahoma"/>
              </a:rPr>
              <a:t>với</a:t>
            </a:r>
            <a:r>
              <a:rPr lang="en-US" sz="3200" b="1">
                <a:ln w="25400" cap="sq">
                  <a:noFill/>
                  <a:miter lim="800000"/>
                </a:ln>
                <a:effectLst>
                  <a:glow rad="177800">
                    <a:schemeClr val="bg1">
                      <a:alpha val="86000"/>
                    </a:schemeClr>
                  </a:glow>
                </a:effectLst>
                <a:latin typeface="Tahoma"/>
                <a:ea typeface="Tahoma"/>
                <a:cs typeface="Tahoma"/>
              </a:rPr>
              <a:t> DIO</a:t>
            </a:r>
            <a:endParaRPr lang="en-US"/>
          </a:p>
        </p:txBody>
      </p:sp>
      <p:cxnSp>
        <p:nvCxnSpPr>
          <p:cNvPr id="8" name="Straight Connector 7">
            <a:extLst>
              <a:ext uri="{FF2B5EF4-FFF2-40B4-BE49-F238E27FC236}">
                <a16:creationId xmlns:a16="http://schemas.microsoft.com/office/drawing/2014/main" id="{CCF55799-A483-AE44-E3E3-91C80C393F76}"/>
              </a:ext>
            </a:extLst>
          </p:cNvPr>
          <p:cNvCxnSpPr>
            <a:cxnSpLocks/>
          </p:cNvCxnSpPr>
          <p:nvPr/>
        </p:nvCxnSpPr>
        <p:spPr>
          <a:xfrm flipV="1">
            <a:off x="140677" y="1071751"/>
            <a:ext cx="9284231" cy="4293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B5503E5C-FA28-1311-3D0D-53C1AA01CE30}"/>
              </a:ext>
            </a:extLst>
          </p:cNvPr>
          <p:cNvSpPr/>
          <p:nvPr/>
        </p:nvSpPr>
        <p:spPr>
          <a:xfrm>
            <a:off x="2591521" y="1239438"/>
            <a:ext cx="6171831" cy="694934"/>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0CA1C027-4E4B-9686-CF3D-189D9CD2742A}"/>
              </a:ext>
            </a:extLst>
          </p:cNvPr>
          <p:cNvSpPr txBox="1"/>
          <p:nvPr/>
        </p:nvSpPr>
        <p:spPr>
          <a:xfrm>
            <a:off x="2595302" y="1329521"/>
            <a:ext cx="6185733" cy="523220"/>
          </a:xfrm>
          <a:prstGeom prst="rect">
            <a:avLst/>
          </a:prstGeom>
          <a:noFill/>
        </p:spPr>
        <p:txBody>
          <a:bodyPr wrap="square" lIns="91440" tIns="45720" rIns="91440" bIns="45720" rtlCol="0" anchor="t">
            <a:spAutoFit/>
          </a:bodyPr>
          <a:lstStyle/>
          <a:p>
            <a:pPr algn="ctr"/>
            <a:r>
              <a:rPr lang="en-US" sz="2800" b="1" err="1">
                <a:latin typeface="Tahoma"/>
                <a:ea typeface="+mn-lt"/>
                <a:cs typeface="+mn-lt"/>
              </a:rPr>
              <a:t>Khởi</a:t>
            </a:r>
            <a:r>
              <a:rPr lang="en-US" sz="2800" b="1">
                <a:latin typeface="Tahoma"/>
                <a:ea typeface="+mn-lt"/>
                <a:cs typeface="+mn-lt"/>
              </a:rPr>
              <a:t> </a:t>
            </a:r>
            <a:r>
              <a:rPr lang="en-US" sz="2800" b="1" err="1">
                <a:latin typeface="Tahoma"/>
                <a:ea typeface="+mn-lt"/>
                <a:cs typeface="+mn-lt"/>
              </a:rPr>
              <a:t>tạo</a:t>
            </a:r>
            <a:r>
              <a:rPr lang="en-US" sz="2800" b="1">
                <a:latin typeface="Tahoma"/>
                <a:ea typeface="+mn-lt"/>
                <a:cs typeface="+mn-lt"/>
              </a:rPr>
              <a:t> Dio </a:t>
            </a:r>
            <a:r>
              <a:rPr lang="en-US" sz="2800" b="1" err="1">
                <a:latin typeface="Tahoma"/>
                <a:ea typeface="+mn-lt"/>
                <a:cs typeface="+mn-lt"/>
              </a:rPr>
              <a:t>và</a:t>
            </a:r>
            <a:r>
              <a:rPr lang="en-US" sz="2800" b="1">
                <a:latin typeface="Tahoma"/>
                <a:ea typeface="+mn-lt"/>
                <a:cs typeface="+mn-lt"/>
              </a:rPr>
              <a:t> </a:t>
            </a:r>
            <a:r>
              <a:rPr lang="en-US" sz="2800" b="1" err="1">
                <a:latin typeface="Tahoma"/>
                <a:ea typeface="+mn-lt"/>
                <a:cs typeface="+mn-lt"/>
              </a:rPr>
              <a:t>thêm</a:t>
            </a:r>
            <a:r>
              <a:rPr lang="en-US" sz="2800" b="1">
                <a:latin typeface="Tahoma"/>
                <a:ea typeface="+mn-lt"/>
                <a:cs typeface="+mn-lt"/>
              </a:rPr>
              <a:t> Interceptor</a:t>
            </a:r>
            <a:endParaRPr lang="en-US" b="1">
              <a:latin typeface="Tahoma"/>
              <a:ea typeface="+mn-lt"/>
              <a:cs typeface="+mn-lt"/>
            </a:endParaRPr>
          </a:p>
        </p:txBody>
      </p:sp>
      <p:sp>
        <p:nvSpPr>
          <p:cNvPr id="2" name="TextBox 1">
            <a:extLst>
              <a:ext uri="{FF2B5EF4-FFF2-40B4-BE49-F238E27FC236}">
                <a16:creationId xmlns:a16="http://schemas.microsoft.com/office/drawing/2014/main" id="{38DF99B2-C7FE-9147-CC2B-14392A24135E}"/>
              </a:ext>
            </a:extLst>
          </p:cNvPr>
          <p:cNvSpPr txBox="1"/>
          <p:nvPr/>
        </p:nvSpPr>
        <p:spPr>
          <a:xfrm>
            <a:off x="732196" y="2136990"/>
            <a:ext cx="10981102"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00FF"/>
                </a:solidFill>
                <a:latin typeface="Consolas"/>
                <a:ea typeface="Tahoma"/>
                <a:cs typeface="Tahoma"/>
              </a:rPr>
              <a:t>final</a:t>
            </a:r>
            <a:r>
              <a:rPr lang="en-US">
                <a:latin typeface="Consolas"/>
                <a:ea typeface="Tahoma"/>
                <a:cs typeface="Tahoma"/>
              </a:rPr>
              <a:t> </a:t>
            </a:r>
            <a:r>
              <a:rPr lang="en-US" err="1">
                <a:latin typeface="Consolas"/>
                <a:ea typeface="Tahoma"/>
                <a:cs typeface="Tahoma"/>
              </a:rPr>
              <a:t>dio</a:t>
            </a:r>
            <a:r>
              <a:rPr lang="en-US">
                <a:latin typeface="Consolas"/>
                <a:ea typeface="Tahoma"/>
                <a:cs typeface="Tahoma"/>
              </a:rPr>
              <a:t> = Dio(</a:t>
            </a:r>
            <a:r>
              <a:rPr lang="en-US" err="1">
                <a:latin typeface="Consolas"/>
                <a:ea typeface="Tahoma"/>
                <a:cs typeface="Tahoma"/>
              </a:rPr>
              <a:t>BaseOptions</a:t>
            </a:r>
            <a:r>
              <a:rPr lang="en-US">
                <a:latin typeface="Consolas"/>
                <a:ea typeface="Tahoma"/>
                <a:cs typeface="Tahoma"/>
              </a:rPr>
              <a:t>(headers: {</a:t>
            </a:r>
            <a:r>
              <a:rPr lang="en-US">
                <a:solidFill>
                  <a:srgbClr val="A31515"/>
                </a:solidFill>
                <a:latin typeface="Consolas"/>
                <a:ea typeface="Tahoma"/>
                <a:cs typeface="Tahoma"/>
              </a:rPr>
              <a:t>'Authorization'</a:t>
            </a:r>
            <a:r>
              <a:rPr lang="en-US">
                <a:latin typeface="Consolas"/>
                <a:ea typeface="Tahoma"/>
                <a:cs typeface="Tahoma"/>
              </a:rPr>
              <a:t>: </a:t>
            </a:r>
            <a:r>
              <a:rPr lang="en-US">
                <a:solidFill>
                  <a:srgbClr val="A31515"/>
                </a:solidFill>
                <a:latin typeface="Consolas"/>
                <a:ea typeface="Tahoma"/>
                <a:cs typeface="Tahoma"/>
              </a:rPr>
              <a:t>'Bearer </a:t>
            </a:r>
            <a:r>
              <a:rPr lang="en-US" err="1">
                <a:solidFill>
                  <a:srgbClr val="A31515"/>
                </a:solidFill>
                <a:latin typeface="Consolas"/>
                <a:ea typeface="Tahoma"/>
                <a:cs typeface="Tahoma"/>
              </a:rPr>
              <a:t>fake_token</a:t>
            </a:r>
            <a:r>
              <a:rPr lang="en-US">
                <a:solidFill>
                  <a:srgbClr val="A31515"/>
                </a:solidFill>
                <a:latin typeface="Consolas"/>
                <a:ea typeface="Tahoma"/>
                <a:cs typeface="Tahoma"/>
              </a:rPr>
              <a:t>'</a:t>
            </a:r>
            <a:r>
              <a:rPr lang="en-US">
                <a:latin typeface="Consolas"/>
                <a:ea typeface="Tahoma"/>
                <a:cs typeface="Tahoma"/>
              </a:rPr>
              <a:t>}))</a:t>
            </a:r>
          </a:p>
          <a:p>
            <a:r>
              <a:rPr lang="en-US">
                <a:latin typeface="Consolas"/>
                <a:ea typeface="Tahoma"/>
                <a:cs typeface="Tahoma"/>
              </a:rPr>
              <a:t>  ..</a:t>
            </a:r>
            <a:r>
              <a:rPr lang="en-US" err="1">
                <a:latin typeface="Consolas"/>
                <a:ea typeface="Tahoma"/>
                <a:cs typeface="Tahoma"/>
              </a:rPr>
              <a:t>interceptors.add</a:t>
            </a:r>
            <a:r>
              <a:rPr lang="en-US">
                <a:latin typeface="Consolas"/>
                <a:ea typeface="Tahoma"/>
                <a:cs typeface="Tahoma"/>
              </a:rPr>
              <a:t>(</a:t>
            </a:r>
            <a:r>
              <a:rPr lang="en-US" err="1">
                <a:latin typeface="Consolas"/>
                <a:ea typeface="Tahoma"/>
                <a:cs typeface="Tahoma"/>
              </a:rPr>
              <a:t>InterceptorsWrapper</a:t>
            </a:r>
            <a:r>
              <a:rPr lang="en-US">
                <a:latin typeface="Consolas"/>
                <a:ea typeface="Tahoma"/>
                <a:cs typeface="Tahoma"/>
              </a:rPr>
              <a:t>(</a:t>
            </a:r>
          </a:p>
          <a:p>
            <a:r>
              <a:rPr lang="en-US">
                <a:latin typeface="Consolas"/>
                <a:ea typeface="Tahoma"/>
                <a:cs typeface="Tahoma"/>
              </a:rPr>
              <a:t>    </a:t>
            </a:r>
            <a:r>
              <a:rPr lang="en-US" err="1">
                <a:latin typeface="Consolas"/>
                <a:ea typeface="Tahoma"/>
                <a:cs typeface="Tahoma"/>
              </a:rPr>
              <a:t>onRequest</a:t>
            </a:r>
            <a:r>
              <a:rPr lang="en-US">
                <a:solidFill>
                  <a:srgbClr val="000000"/>
                </a:solidFill>
                <a:latin typeface="Consolas"/>
                <a:ea typeface="Tahoma"/>
                <a:cs typeface="Tahoma"/>
              </a:rPr>
              <a:t>: </a:t>
            </a:r>
            <a:r>
              <a:rPr lang="en-US">
                <a:latin typeface="Consolas"/>
                <a:ea typeface="Tahoma"/>
                <a:cs typeface="Tahoma"/>
              </a:rPr>
              <a:t>...,</a:t>
            </a:r>
          </a:p>
          <a:p>
            <a:r>
              <a:rPr lang="en-US">
                <a:latin typeface="Consolas"/>
                <a:ea typeface="Tahoma"/>
                <a:cs typeface="Tahoma"/>
              </a:rPr>
              <a:t>    </a:t>
            </a:r>
            <a:r>
              <a:rPr lang="en-US" err="1">
                <a:latin typeface="Consolas"/>
                <a:ea typeface="Tahoma"/>
                <a:cs typeface="Tahoma"/>
              </a:rPr>
              <a:t>OnResponse</a:t>
            </a:r>
            <a:r>
              <a:rPr lang="en-US">
                <a:latin typeface="Consolas"/>
                <a:ea typeface="Tahoma"/>
                <a:cs typeface="Tahoma"/>
              </a:rPr>
              <a:t>: ...,</a:t>
            </a:r>
          </a:p>
          <a:p>
            <a:r>
              <a:rPr lang="en-US">
                <a:latin typeface="Consolas"/>
                <a:ea typeface="Tahoma"/>
                <a:cs typeface="Tahoma"/>
              </a:rPr>
              <a:t>    </a:t>
            </a:r>
            <a:r>
              <a:rPr lang="en-US" err="1">
                <a:latin typeface="Consolas"/>
                <a:ea typeface="Tahoma"/>
                <a:cs typeface="Tahoma"/>
              </a:rPr>
              <a:t>onError</a:t>
            </a:r>
            <a:r>
              <a:rPr lang="en-US">
                <a:latin typeface="Consolas"/>
                <a:ea typeface="Tahoma"/>
                <a:cs typeface="Tahoma"/>
              </a:rPr>
              <a:t>: ...,</a:t>
            </a:r>
          </a:p>
          <a:p>
            <a:r>
              <a:rPr lang="en-US">
                <a:latin typeface="Consolas"/>
                <a:ea typeface="Tahoma"/>
                <a:cs typeface="Tahoma"/>
              </a:rPr>
              <a:t>  ));</a:t>
            </a:r>
          </a:p>
          <a:p>
            <a:br>
              <a:rPr lang="en-US"/>
            </a:br>
            <a:endParaRPr lang="en-US">
              <a:latin typeface="Consolas"/>
              <a:ea typeface="Tahoma"/>
              <a:cs typeface="Tahoma"/>
            </a:endParaRPr>
          </a:p>
          <a:p>
            <a:endParaRPr lang="en-US">
              <a:latin typeface="Consolas"/>
              <a:ea typeface="Tahoma"/>
              <a:cs typeface="Tahoma"/>
            </a:endParaRPr>
          </a:p>
        </p:txBody>
      </p:sp>
      <p:sp>
        <p:nvSpPr>
          <p:cNvPr id="29" name="Rectangle: Rounded Corners 28">
            <a:extLst>
              <a:ext uri="{FF2B5EF4-FFF2-40B4-BE49-F238E27FC236}">
                <a16:creationId xmlns:a16="http://schemas.microsoft.com/office/drawing/2014/main" id="{463EFE19-866A-F1D5-7D29-2C20645DC8AE}"/>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29444272-30C2-0615-E315-4F2BFCCF86E9}"/>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4">
            <a:extLst>
              <a:ext uri="{FF2B5EF4-FFF2-40B4-BE49-F238E27FC236}">
                <a16:creationId xmlns:a16="http://schemas.microsoft.com/office/drawing/2014/main" id="{8BECA752-EC24-CBA7-8530-6DDFF1143FAA}"/>
              </a:ext>
            </a:extLst>
          </p:cNvPr>
          <p:cNvSpPr/>
          <p:nvPr/>
        </p:nvSpPr>
        <p:spPr>
          <a:xfrm>
            <a:off x="938732" y="3965464"/>
            <a:ext cx="8200255" cy="2369190"/>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1E863489-70DE-FBF2-3550-D040567C38DD}"/>
              </a:ext>
            </a:extLst>
          </p:cNvPr>
          <p:cNvSpPr txBox="1"/>
          <p:nvPr/>
        </p:nvSpPr>
        <p:spPr>
          <a:xfrm>
            <a:off x="933629" y="3960621"/>
            <a:ext cx="8205988"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000" b="1">
                <a:latin typeface="Tahoma"/>
                <a:ea typeface="Tahoma"/>
                <a:cs typeface="Tahoma"/>
              </a:rPr>
              <a:t>Dio(</a:t>
            </a:r>
            <a:r>
              <a:rPr lang="en-US" sz="2000" b="1" err="1">
                <a:latin typeface="Tahoma"/>
                <a:ea typeface="Tahoma"/>
                <a:cs typeface="Tahoma"/>
              </a:rPr>
              <a:t>BaseOptions</a:t>
            </a:r>
            <a:r>
              <a:rPr lang="en-US" sz="2000" b="1">
                <a:latin typeface="Tahoma"/>
                <a:ea typeface="Tahoma"/>
                <a:cs typeface="Tahoma"/>
              </a:rPr>
              <a:t>(...))</a:t>
            </a:r>
            <a:r>
              <a:rPr lang="en-US" sz="2000">
                <a:latin typeface="Tahoma"/>
                <a:ea typeface="+mn-lt"/>
                <a:cs typeface="+mn-lt"/>
              </a:rPr>
              <a:t>:</a:t>
            </a:r>
            <a:endParaRPr lang="en-US" sz="2000">
              <a:latin typeface="Tahoma"/>
              <a:ea typeface="Tahoma"/>
              <a:cs typeface="Tahoma"/>
            </a:endParaRPr>
          </a:p>
          <a:p>
            <a:r>
              <a:rPr lang="en-US" sz="2000" err="1">
                <a:latin typeface="Tahoma"/>
                <a:ea typeface="+mn-lt"/>
                <a:cs typeface="+mn-lt"/>
              </a:rPr>
              <a:t>Tạo</a:t>
            </a:r>
            <a:r>
              <a:rPr lang="en-US" sz="2000">
                <a:latin typeface="Tahoma"/>
                <a:ea typeface="+mn-lt"/>
                <a:cs typeface="+mn-lt"/>
              </a:rPr>
              <a:t> </a:t>
            </a:r>
            <a:r>
              <a:rPr lang="en-US" sz="2000" err="1">
                <a:latin typeface="Tahoma"/>
                <a:ea typeface="+mn-lt"/>
                <a:cs typeface="+mn-lt"/>
              </a:rPr>
              <a:t>một</a:t>
            </a:r>
            <a:r>
              <a:rPr lang="en-US" sz="2000">
                <a:latin typeface="Tahoma"/>
                <a:ea typeface="+mn-lt"/>
                <a:cs typeface="+mn-lt"/>
              </a:rPr>
              <a:t> </a:t>
            </a:r>
            <a:r>
              <a:rPr lang="en-US" sz="2000" err="1">
                <a:latin typeface="Tahoma"/>
                <a:ea typeface="+mn-lt"/>
                <a:cs typeface="+mn-lt"/>
              </a:rPr>
              <a:t>đối</a:t>
            </a:r>
            <a:r>
              <a:rPr lang="en-US" sz="2000">
                <a:latin typeface="Tahoma"/>
                <a:ea typeface="+mn-lt"/>
                <a:cs typeface="+mn-lt"/>
              </a:rPr>
              <a:t> </a:t>
            </a:r>
            <a:r>
              <a:rPr lang="en-US" sz="2000" err="1">
                <a:latin typeface="Tahoma"/>
                <a:ea typeface="+mn-lt"/>
                <a:cs typeface="+mn-lt"/>
              </a:rPr>
              <a:t>tượng</a:t>
            </a:r>
            <a:r>
              <a:rPr lang="en-US" sz="2000">
                <a:latin typeface="Tahoma"/>
                <a:ea typeface="+mn-lt"/>
                <a:cs typeface="+mn-lt"/>
              </a:rPr>
              <a:t> Dio </a:t>
            </a:r>
            <a:r>
              <a:rPr lang="en-US" sz="2000" err="1">
                <a:latin typeface="Tahoma"/>
                <a:ea typeface="+mn-lt"/>
                <a:cs typeface="+mn-lt"/>
              </a:rPr>
              <a:t>với</a:t>
            </a:r>
            <a:r>
              <a:rPr lang="en-US" sz="2000">
                <a:latin typeface="Tahoma"/>
                <a:ea typeface="+mn-lt"/>
                <a:cs typeface="+mn-lt"/>
              </a:rPr>
              <a:t> </a:t>
            </a:r>
            <a:r>
              <a:rPr lang="en-US" sz="2000" err="1">
                <a:latin typeface="Tahoma"/>
                <a:ea typeface="+mn-lt"/>
                <a:cs typeface="+mn-lt"/>
              </a:rPr>
              <a:t>các</a:t>
            </a:r>
            <a:r>
              <a:rPr lang="en-US" sz="2000">
                <a:latin typeface="Tahoma"/>
                <a:ea typeface="+mn-lt"/>
                <a:cs typeface="+mn-lt"/>
              </a:rPr>
              <a:t> </a:t>
            </a:r>
            <a:r>
              <a:rPr lang="en-US" sz="2000" err="1">
                <a:latin typeface="Tahoma"/>
                <a:ea typeface="+mn-lt"/>
                <a:cs typeface="+mn-lt"/>
              </a:rPr>
              <a:t>cấu</a:t>
            </a:r>
            <a:r>
              <a:rPr lang="en-US" sz="2000">
                <a:latin typeface="Tahoma"/>
                <a:ea typeface="+mn-lt"/>
                <a:cs typeface="+mn-lt"/>
              </a:rPr>
              <a:t> </a:t>
            </a:r>
            <a:r>
              <a:rPr lang="en-US" sz="2000" err="1">
                <a:latin typeface="Tahoma"/>
                <a:ea typeface="+mn-lt"/>
                <a:cs typeface="+mn-lt"/>
              </a:rPr>
              <a:t>hình</a:t>
            </a:r>
            <a:r>
              <a:rPr lang="en-US" sz="2000">
                <a:latin typeface="Tahoma"/>
                <a:ea typeface="+mn-lt"/>
                <a:cs typeface="+mn-lt"/>
              </a:rPr>
              <a:t> </a:t>
            </a:r>
            <a:r>
              <a:rPr lang="en-US" sz="2000" err="1">
                <a:latin typeface="Tahoma"/>
                <a:ea typeface="+mn-lt"/>
                <a:cs typeface="+mn-lt"/>
              </a:rPr>
              <a:t>mặc</a:t>
            </a:r>
            <a:r>
              <a:rPr lang="en-US" sz="2000">
                <a:latin typeface="Tahoma"/>
                <a:ea typeface="+mn-lt"/>
                <a:cs typeface="+mn-lt"/>
              </a:rPr>
              <a:t> </a:t>
            </a:r>
            <a:r>
              <a:rPr lang="en-US" sz="2000" err="1">
                <a:latin typeface="Tahoma"/>
                <a:ea typeface="+mn-lt"/>
                <a:cs typeface="+mn-lt"/>
              </a:rPr>
              <a:t>định</a:t>
            </a:r>
            <a:r>
              <a:rPr lang="en-US" sz="2000">
                <a:latin typeface="Tahoma"/>
                <a:ea typeface="+mn-lt"/>
                <a:cs typeface="+mn-lt"/>
              </a:rPr>
              <a:t>, </a:t>
            </a:r>
            <a:r>
              <a:rPr lang="en-US" sz="2000" err="1">
                <a:latin typeface="Tahoma"/>
                <a:ea typeface="+mn-lt"/>
                <a:cs typeface="+mn-lt"/>
              </a:rPr>
              <a:t>ví</a:t>
            </a:r>
            <a:r>
              <a:rPr lang="en-US" sz="2000">
                <a:latin typeface="Tahoma"/>
                <a:ea typeface="+mn-lt"/>
                <a:cs typeface="+mn-lt"/>
              </a:rPr>
              <a:t> </a:t>
            </a:r>
            <a:r>
              <a:rPr lang="en-US" sz="2000" err="1">
                <a:latin typeface="Tahoma"/>
                <a:ea typeface="+mn-lt"/>
                <a:cs typeface="+mn-lt"/>
              </a:rPr>
              <a:t>dụ</a:t>
            </a:r>
            <a:r>
              <a:rPr lang="en-US" sz="2000">
                <a:latin typeface="Tahoma"/>
                <a:ea typeface="+mn-lt"/>
                <a:cs typeface="+mn-lt"/>
              </a:rPr>
              <a:t>: header “Authorization”.</a:t>
            </a:r>
            <a:endParaRPr lang="en-US" sz="2000">
              <a:latin typeface="Tahoma"/>
              <a:ea typeface="Tahoma"/>
              <a:cs typeface="Tahoma"/>
            </a:endParaRPr>
          </a:p>
          <a:p>
            <a:endParaRPr lang="en-US" sz="2000">
              <a:latin typeface="Tahoma"/>
              <a:ea typeface="Tahoma"/>
              <a:cs typeface="Tahoma"/>
            </a:endParaRPr>
          </a:p>
          <a:p>
            <a:pPr marL="285750" indent="-285750">
              <a:buFont typeface="Arial"/>
              <a:buChar char="•"/>
            </a:pPr>
            <a:r>
              <a:rPr lang="en-US" sz="2000" b="1" err="1">
                <a:latin typeface="Tahoma"/>
                <a:ea typeface="Tahoma"/>
                <a:cs typeface="Tahoma"/>
              </a:rPr>
              <a:t>interceptors.add</a:t>
            </a:r>
            <a:r>
              <a:rPr lang="en-US" sz="2000" b="1">
                <a:latin typeface="Tahoma"/>
                <a:ea typeface="Tahoma"/>
                <a:cs typeface="Tahoma"/>
              </a:rPr>
              <a:t>(</a:t>
            </a:r>
            <a:r>
              <a:rPr lang="en-US" sz="2000" b="1" err="1">
                <a:latin typeface="Tahoma"/>
                <a:ea typeface="Tahoma"/>
                <a:cs typeface="Tahoma"/>
              </a:rPr>
              <a:t>InterceptorsWrapper</a:t>
            </a:r>
            <a:r>
              <a:rPr lang="en-US" sz="2000" b="1">
                <a:latin typeface="Tahoma"/>
                <a:ea typeface="Tahoma"/>
                <a:cs typeface="Tahoma"/>
              </a:rPr>
              <a:t>(...))</a:t>
            </a:r>
            <a:r>
              <a:rPr lang="en-US" sz="2000">
                <a:latin typeface="Tahoma"/>
                <a:ea typeface="+mn-lt"/>
                <a:cs typeface="+mn-lt"/>
              </a:rPr>
              <a:t>:</a:t>
            </a:r>
            <a:endParaRPr lang="en-US" sz="2000">
              <a:latin typeface="Tahoma"/>
              <a:ea typeface="Tahoma"/>
              <a:cs typeface="Tahoma"/>
            </a:endParaRPr>
          </a:p>
          <a:p>
            <a:r>
              <a:rPr lang="en-US" sz="2000" err="1">
                <a:latin typeface="Tahoma"/>
                <a:ea typeface="+mn-lt"/>
                <a:cs typeface="+mn-lt"/>
              </a:rPr>
              <a:t>Gắn</a:t>
            </a:r>
            <a:r>
              <a:rPr lang="en-US" sz="2000">
                <a:latin typeface="Tahoma"/>
                <a:ea typeface="+mn-lt"/>
                <a:cs typeface="+mn-lt"/>
              </a:rPr>
              <a:t> </a:t>
            </a:r>
            <a:r>
              <a:rPr lang="en-US" sz="2000" i="1">
                <a:latin typeface="Tahoma"/>
                <a:ea typeface="+mn-lt"/>
                <a:cs typeface="+mn-lt"/>
              </a:rPr>
              <a:t>Interceptor</a:t>
            </a:r>
            <a:r>
              <a:rPr lang="en-US" sz="2000">
                <a:latin typeface="Tahoma"/>
                <a:ea typeface="+mn-lt"/>
                <a:cs typeface="+mn-lt"/>
              </a:rPr>
              <a:t> </a:t>
            </a:r>
            <a:r>
              <a:rPr lang="en-US" sz="2000" err="1">
                <a:latin typeface="Tahoma"/>
                <a:ea typeface="+mn-lt"/>
                <a:cs typeface="+mn-lt"/>
              </a:rPr>
              <a:t>vào</a:t>
            </a:r>
            <a:r>
              <a:rPr lang="en-US" sz="2000">
                <a:latin typeface="Tahoma"/>
                <a:ea typeface="+mn-lt"/>
                <a:cs typeface="+mn-lt"/>
              </a:rPr>
              <a:t> </a:t>
            </a:r>
            <a:r>
              <a:rPr lang="en-US" sz="2000" err="1">
                <a:latin typeface="Tahoma"/>
                <a:ea typeface="+mn-lt"/>
                <a:cs typeface="+mn-lt"/>
              </a:rPr>
              <a:t>đối</a:t>
            </a:r>
            <a:r>
              <a:rPr lang="en-US" sz="2000">
                <a:latin typeface="Tahoma"/>
                <a:ea typeface="+mn-lt"/>
                <a:cs typeface="+mn-lt"/>
              </a:rPr>
              <a:t> </a:t>
            </a:r>
            <a:r>
              <a:rPr lang="en-US" sz="2000" err="1">
                <a:latin typeface="Tahoma"/>
                <a:ea typeface="+mn-lt"/>
                <a:cs typeface="+mn-lt"/>
              </a:rPr>
              <a:t>tượng</a:t>
            </a:r>
            <a:r>
              <a:rPr lang="en-US" sz="2000">
                <a:latin typeface="Tahoma"/>
                <a:ea typeface="+mn-lt"/>
                <a:cs typeface="+mn-lt"/>
              </a:rPr>
              <a:t> Dio.</a:t>
            </a:r>
            <a:endParaRPr lang="en-US" sz="2000">
              <a:latin typeface="Tahoma"/>
              <a:ea typeface="Tahoma"/>
              <a:cs typeface="Tahoma"/>
            </a:endParaRPr>
          </a:p>
          <a:p>
            <a:r>
              <a:rPr lang="en-US" sz="2000" err="1">
                <a:latin typeface="Tahoma"/>
                <a:ea typeface="+mn-lt"/>
                <a:cs typeface="+mn-lt"/>
              </a:rPr>
              <a:t>Có</a:t>
            </a:r>
            <a:r>
              <a:rPr lang="en-US" sz="2000">
                <a:latin typeface="Tahoma"/>
                <a:ea typeface="+mn-lt"/>
                <a:cs typeface="+mn-lt"/>
              </a:rPr>
              <a:t> </a:t>
            </a:r>
            <a:r>
              <a:rPr lang="en-US" sz="2000" err="1">
                <a:latin typeface="Tahoma"/>
                <a:ea typeface="+mn-lt"/>
                <a:cs typeface="+mn-lt"/>
              </a:rPr>
              <a:t>thể</a:t>
            </a:r>
            <a:r>
              <a:rPr lang="en-US" sz="2000">
                <a:latin typeface="Tahoma"/>
                <a:ea typeface="+mn-lt"/>
                <a:cs typeface="+mn-lt"/>
              </a:rPr>
              <a:t> </a:t>
            </a:r>
            <a:r>
              <a:rPr lang="en-US" sz="2000" err="1">
                <a:latin typeface="Tahoma"/>
                <a:ea typeface="+mn-lt"/>
                <a:cs typeface="+mn-lt"/>
              </a:rPr>
              <a:t>thêm</a:t>
            </a:r>
            <a:r>
              <a:rPr lang="en-US" sz="2000">
                <a:latin typeface="Tahoma"/>
                <a:ea typeface="+mn-lt"/>
                <a:cs typeface="+mn-lt"/>
              </a:rPr>
              <a:t> </a:t>
            </a:r>
            <a:r>
              <a:rPr lang="en-US" sz="2000" err="1">
                <a:latin typeface="Tahoma"/>
                <a:ea typeface="+mn-lt"/>
                <a:cs typeface="+mn-lt"/>
              </a:rPr>
              <a:t>nhiều</a:t>
            </a:r>
            <a:r>
              <a:rPr lang="en-US" sz="2000">
                <a:latin typeface="Tahoma"/>
                <a:ea typeface="+mn-lt"/>
                <a:cs typeface="+mn-lt"/>
              </a:rPr>
              <a:t> interceptor </a:t>
            </a:r>
            <a:r>
              <a:rPr lang="en-US" sz="2000" err="1">
                <a:latin typeface="Tahoma"/>
                <a:ea typeface="+mn-lt"/>
                <a:cs typeface="+mn-lt"/>
              </a:rPr>
              <a:t>khác</a:t>
            </a:r>
            <a:r>
              <a:rPr lang="en-US" sz="2000">
                <a:latin typeface="Tahoma"/>
                <a:ea typeface="+mn-lt"/>
                <a:cs typeface="+mn-lt"/>
              </a:rPr>
              <a:t> </a:t>
            </a:r>
            <a:r>
              <a:rPr lang="en-US" sz="2000" err="1">
                <a:latin typeface="Tahoma"/>
                <a:ea typeface="+mn-lt"/>
                <a:cs typeface="+mn-lt"/>
              </a:rPr>
              <a:t>nhau</a:t>
            </a:r>
            <a:r>
              <a:rPr lang="en-US" sz="2000">
                <a:latin typeface="Tahoma"/>
                <a:ea typeface="+mn-lt"/>
                <a:cs typeface="+mn-lt"/>
              </a:rPr>
              <a:t> (log, cache, token refresh...).</a:t>
            </a:r>
            <a:endParaRPr lang="en-US" sz="2000">
              <a:latin typeface="Tahoma"/>
              <a:ea typeface="Tahoma"/>
              <a:cs typeface="Tahoma"/>
            </a:endParaRPr>
          </a:p>
          <a:p>
            <a:pPr algn="l"/>
            <a:endParaRPr lang="en-US" sz="2000">
              <a:latin typeface="Tahoma"/>
              <a:ea typeface="Tahoma"/>
              <a:cs typeface="Tahoma"/>
            </a:endParaRPr>
          </a:p>
        </p:txBody>
      </p:sp>
    </p:spTree>
    <p:extLst>
      <p:ext uri="{BB962C8B-B14F-4D97-AF65-F5344CB8AC3E}">
        <p14:creationId xmlns:p14="http://schemas.microsoft.com/office/powerpoint/2010/main" val="224738582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74C73E8E-B32E-A4CE-D8C1-247403C4BDA8}"/>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4DD77F37-A080-F904-6E60-79E7BA11098C}"/>
              </a:ext>
            </a:extLst>
          </p:cNvPr>
          <p:cNvSpPr txBox="1"/>
          <p:nvPr/>
        </p:nvSpPr>
        <p:spPr>
          <a:xfrm>
            <a:off x="731672"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Xử</a:t>
            </a:r>
            <a:r>
              <a:rPr lang="en-US" sz="3200" b="1">
                <a:ln w="25400" cap="sq">
                  <a:noFill/>
                  <a:miter lim="800000"/>
                </a:ln>
                <a:effectLst>
                  <a:glow rad="177800">
                    <a:schemeClr val="bg1">
                      <a:alpha val="86000"/>
                    </a:schemeClr>
                  </a:glow>
                </a:effectLst>
                <a:latin typeface="Tahoma"/>
                <a:ea typeface="Tahoma"/>
                <a:cs typeface="Tahoma"/>
              </a:rPr>
              <a:t> </a:t>
            </a:r>
            <a:r>
              <a:rPr lang="en-US" sz="3200" b="1" err="1">
                <a:ln w="25400" cap="sq">
                  <a:noFill/>
                  <a:miter lim="800000"/>
                </a:ln>
                <a:effectLst>
                  <a:glow rad="177800">
                    <a:schemeClr val="bg1">
                      <a:alpha val="86000"/>
                    </a:schemeClr>
                  </a:glow>
                </a:effectLst>
                <a:latin typeface="Tahoma"/>
                <a:ea typeface="Tahoma"/>
                <a:cs typeface="Tahoma"/>
              </a:rPr>
              <a:t>lí</a:t>
            </a:r>
            <a:r>
              <a:rPr lang="en-US" sz="3200" b="1">
                <a:ln w="25400" cap="sq">
                  <a:noFill/>
                  <a:miter lim="800000"/>
                </a:ln>
                <a:effectLst>
                  <a:glow rad="177800">
                    <a:schemeClr val="bg1">
                      <a:alpha val="86000"/>
                    </a:schemeClr>
                  </a:glow>
                </a:effectLst>
                <a:latin typeface="Tahoma"/>
                <a:ea typeface="Tahoma"/>
                <a:cs typeface="Tahoma"/>
              </a:rPr>
              <a:t> Authentication, Interceptors </a:t>
            </a:r>
            <a:r>
              <a:rPr lang="en-US" sz="3200" b="1" err="1">
                <a:ln w="25400" cap="sq">
                  <a:noFill/>
                  <a:miter lim="800000"/>
                </a:ln>
                <a:effectLst>
                  <a:glow rad="177800">
                    <a:schemeClr val="bg1">
                      <a:alpha val="86000"/>
                    </a:schemeClr>
                  </a:glow>
                </a:effectLst>
                <a:latin typeface="Tahoma"/>
                <a:ea typeface="Tahoma"/>
                <a:cs typeface="Tahoma"/>
              </a:rPr>
              <a:t>với</a:t>
            </a:r>
            <a:r>
              <a:rPr lang="en-US" sz="3200" b="1">
                <a:ln w="25400" cap="sq">
                  <a:noFill/>
                  <a:miter lim="800000"/>
                </a:ln>
                <a:effectLst>
                  <a:glow rad="177800">
                    <a:schemeClr val="bg1">
                      <a:alpha val="86000"/>
                    </a:schemeClr>
                  </a:glow>
                </a:effectLst>
                <a:latin typeface="Tahoma"/>
                <a:ea typeface="Tahoma"/>
                <a:cs typeface="Tahoma"/>
              </a:rPr>
              <a:t> DIO</a:t>
            </a:r>
            <a:endParaRPr lang="en-US"/>
          </a:p>
        </p:txBody>
      </p:sp>
      <p:cxnSp>
        <p:nvCxnSpPr>
          <p:cNvPr id="8" name="Straight Connector 7">
            <a:extLst>
              <a:ext uri="{FF2B5EF4-FFF2-40B4-BE49-F238E27FC236}">
                <a16:creationId xmlns:a16="http://schemas.microsoft.com/office/drawing/2014/main" id="{5213A144-97EA-31CA-B69D-C655484D5B94}"/>
              </a:ext>
            </a:extLst>
          </p:cNvPr>
          <p:cNvCxnSpPr>
            <a:cxnSpLocks/>
          </p:cNvCxnSpPr>
          <p:nvPr/>
        </p:nvCxnSpPr>
        <p:spPr>
          <a:xfrm>
            <a:off x="140677" y="1050287"/>
            <a:ext cx="9294964" cy="53662"/>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5807F480-EC12-8AA0-1C1F-A5FC5CD7E8E2}"/>
              </a:ext>
            </a:extLst>
          </p:cNvPr>
          <p:cNvSpPr/>
          <p:nvPr/>
        </p:nvSpPr>
        <p:spPr>
          <a:xfrm>
            <a:off x="2054901" y="1336029"/>
            <a:ext cx="7406057" cy="566147"/>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5143523-45D3-3109-1295-CD08FE966541}"/>
              </a:ext>
            </a:extLst>
          </p:cNvPr>
          <p:cNvSpPr txBox="1"/>
          <p:nvPr/>
        </p:nvSpPr>
        <p:spPr>
          <a:xfrm>
            <a:off x="1801104" y="1340255"/>
            <a:ext cx="7924380" cy="523220"/>
          </a:xfrm>
          <a:prstGeom prst="rect">
            <a:avLst/>
          </a:prstGeom>
          <a:noFill/>
        </p:spPr>
        <p:txBody>
          <a:bodyPr wrap="square" lIns="91440" tIns="45720" rIns="91440" bIns="45720" rtlCol="0" anchor="t">
            <a:spAutoFit/>
          </a:bodyPr>
          <a:lstStyle/>
          <a:p>
            <a:pPr algn="ctr"/>
            <a:r>
              <a:rPr lang="en-US" sz="2800" b="1" err="1">
                <a:latin typeface="Tahoma"/>
                <a:ea typeface="Tahoma"/>
                <a:cs typeface="Tahoma"/>
              </a:rPr>
              <a:t>Xử</a:t>
            </a:r>
            <a:r>
              <a:rPr lang="en-US" sz="2800" b="1">
                <a:latin typeface="Tahoma"/>
                <a:ea typeface="Tahoma"/>
                <a:cs typeface="Tahoma"/>
              </a:rPr>
              <a:t> </a:t>
            </a:r>
            <a:r>
              <a:rPr lang="en-US" sz="2800" b="1" err="1">
                <a:latin typeface="Tahoma"/>
                <a:ea typeface="Tahoma"/>
                <a:cs typeface="Tahoma"/>
              </a:rPr>
              <a:t>lý</a:t>
            </a:r>
            <a:r>
              <a:rPr lang="en-US" sz="2800" b="1">
                <a:latin typeface="Tahoma"/>
                <a:ea typeface="Tahoma"/>
                <a:cs typeface="Tahoma"/>
              </a:rPr>
              <a:t> </a:t>
            </a:r>
            <a:r>
              <a:rPr lang="en-US" sz="2800" b="1" err="1">
                <a:latin typeface="Tahoma"/>
                <a:ea typeface="Tahoma"/>
                <a:cs typeface="Tahoma"/>
              </a:rPr>
              <a:t>trước</a:t>
            </a:r>
            <a:r>
              <a:rPr lang="en-US" sz="2800" b="1">
                <a:latin typeface="Tahoma"/>
                <a:ea typeface="Tahoma"/>
                <a:cs typeface="Tahoma"/>
              </a:rPr>
              <a:t> </a:t>
            </a:r>
            <a:r>
              <a:rPr lang="en-US" sz="2800" b="1" err="1">
                <a:latin typeface="Tahoma"/>
                <a:ea typeface="Tahoma"/>
                <a:cs typeface="Tahoma"/>
              </a:rPr>
              <a:t>khi</a:t>
            </a:r>
            <a:r>
              <a:rPr lang="en-US" sz="2800" b="1">
                <a:latin typeface="Tahoma"/>
                <a:ea typeface="Tahoma"/>
                <a:cs typeface="Tahoma"/>
              </a:rPr>
              <a:t> </a:t>
            </a:r>
            <a:r>
              <a:rPr lang="en-US" sz="2800" b="1" err="1">
                <a:latin typeface="Tahoma"/>
                <a:ea typeface="Tahoma"/>
                <a:cs typeface="Tahoma"/>
              </a:rPr>
              <a:t>gửi</a:t>
            </a:r>
            <a:r>
              <a:rPr lang="en-US" sz="2800" b="1">
                <a:latin typeface="Tahoma"/>
                <a:ea typeface="Tahoma"/>
                <a:cs typeface="Tahoma"/>
              </a:rPr>
              <a:t> request (</a:t>
            </a:r>
            <a:r>
              <a:rPr lang="en-US" sz="2800" b="1" err="1">
                <a:latin typeface="Tahoma"/>
                <a:ea typeface="Tahoma"/>
                <a:cs typeface="Tahoma"/>
              </a:rPr>
              <a:t>onRequest</a:t>
            </a:r>
            <a:r>
              <a:rPr lang="en-US" sz="2800" b="1">
                <a:latin typeface="Tahoma"/>
                <a:ea typeface="Tahoma"/>
                <a:cs typeface="Tahoma"/>
              </a:rPr>
              <a:t>)</a:t>
            </a:r>
          </a:p>
        </p:txBody>
      </p:sp>
      <p:sp>
        <p:nvSpPr>
          <p:cNvPr id="2" name="TextBox 1">
            <a:extLst>
              <a:ext uri="{FF2B5EF4-FFF2-40B4-BE49-F238E27FC236}">
                <a16:creationId xmlns:a16="http://schemas.microsoft.com/office/drawing/2014/main" id="{F15BAEB5-276E-C7FF-0C0E-E5652BDECDB0}"/>
              </a:ext>
            </a:extLst>
          </p:cNvPr>
          <p:cNvSpPr txBox="1"/>
          <p:nvPr/>
        </p:nvSpPr>
        <p:spPr>
          <a:xfrm>
            <a:off x="732196" y="2330173"/>
            <a:ext cx="928538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solidFill>
                  <a:srgbClr val="001080"/>
                </a:solidFill>
                <a:latin typeface="Consolas"/>
                <a:ea typeface="Tahoma"/>
                <a:cs typeface="Tahoma"/>
              </a:rPr>
              <a:t>onRequest</a:t>
            </a:r>
            <a:r>
              <a:rPr lang="en-US">
                <a:latin typeface="Consolas"/>
                <a:ea typeface="Tahoma"/>
                <a:cs typeface="Tahoma"/>
              </a:rPr>
              <a:t>:</a:t>
            </a:r>
            <a:r>
              <a:rPr lang="en-US">
                <a:solidFill>
                  <a:srgbClr val="3B3B3B"/>
                </a:solidFill>
                <a:latin typeface="Consolas"/>
                <a:ea typeface="Tahoma"/>
                <a:cs typeface="Tahoma"/>
              </a:rPr>
              <a:t> (</a:t>
            </a:r>
            <a:r>
              <a:rPr lang="en-US">
                <a:solidFill>
                  <a:srgbClr val="001080"/>
                </a:solidFill>
                <a:latin typeface="Consolas"/>
                <a:ea typeface="Tahoma"/>
                <a:cs typeface="Tahoma"/>
              </a:rPr>
              <a:t>options</a:t>
            </a:r>
            <a:r>
              <a:rPr lang="en-US">
                <a:solidFill>
                  <a:srgbClr val="3B3B3B"/>
                </a:solidFill>
                <a:latin typeface="Consolas"/>
                <a:ea typeface="Tahoma"/>
                <a:cs typeface="Tahoma"/>
              </a:rPr>
              <a:t>, </a:t>
            </a:r>
            <a:r>
              <a:rPr lang="en-US">
                <a:solidFill>
                  <a:srgbClr val="001080"/>
                </a:solidFill>
                <a:latin typeface="Consolas"/>
                <a:ea typeface="Tahoma"/>
                <a:cs typeface="Tahoma"/>
              </a:rPr>
              <a:t>handler</a:t>
            </a:r>
            <a:r>
              <a:rPr lang="en-US">
                <a:solidFill>
                  <a:srgbClr val="3B3B3B"/>
                </a:solidFill>
                <a:latin typeface="Consolas"/>
                <a:ea typeface="Tahoma"/>
                <a:cs typeface="Tahoma"/>
              </a:rPr>
              <a:t>) {</a:t>
            </a:r>
            <a:endParaRPr lang="en-US">
              <a:solidFill>
                <a:srgbClr val="3B3B3B"/>
              </a:solidFill>
              <a:latin typeface="Consolas"/>
            </a:endParaRPr>
          </a:p>
          <a:p>
            <a:r>
              <a:rPr lang="en-US">
                <a:solidFill>
                  <a:srgbClr val="3B3B3B"/>
                </a:solidFill>
                <a:latin typeface="Consolas"/>
                <a:ea typeface="Tahoma"/>
                <a:cs typeface="Tahoma"/>
              </a:rPr>
              <a:t>        </a:t>
            </a:r>
            <a:r>
              <a:rPr lang="en-US" err="1">
                <a:solidFill>
                  <a:srgbClr val="001080"/>
                </a:solidFill>
                <a:latin typeface="Consolas"/>
                <a:ea typeface="Tahoma"/>
                <a:cs typeface="Tahoma"/>
              </a:rPr>
              <a:t>debugPrint</a:t>
            </a:r>
            <a:r>
              <a:rPr lang="en-US">
                <a:solidFill>
                  <a:srgbClr val="3B3B3B"/>
                </a:solidFill>
                <a:latin typeface="Consolas"/>
                <a:ea typeface="Tahoma"/>
                <a:cs typeface="Tahoma"/>
              </a:rPr>
              <a:t>(</a:t>
            </a:r>
            <a:r>
              <a:rPr lang="en-US">
                <a:solidFill>
                  <a:srgbClr val="A31515"/>
                </a:solidFill>
                <a:latin typeface="Consolas"/>
                <a:ea typeface="Tahoma"/>
                <a:cs typeface="Tahoma"/>
              </a:rPr>
              <a:t>' [Dio] GET </a:t>
            </a:r>
            <a:r>
              <a:rPr lang="en-US">
                <a:latin typeface="Consolas"/>
                <a:ea typeface="Tahoma"/>
                <a:cs typeface="Tahoma"/>
              </a:rPr>
              <a:t>${</a:t>
            </a:r>
            <a:r>
              <a:rPr lang="en-US" err="1">
                <a:solidFill>
                  <a:srgbClr val="001080"/>
                </a:solidFill>
                <a:latin typeface="Consolas"/>
                <a:ea typeface="Tahoma"/>
                <a:cs typeface="Tahoma"/>
              </a:rPr>
              <a:t>options</a:t>
            </a:r>
            <a:r>
              <a:rPr lang="en-US" err="1">
                <a:latin typeface="Consolas"/>
                <a:ea typeface="Tahoma"/>
                <a:cs typeface="Tahoma"/>
              </a:rPr>
              <a:t>.</a:t>
            </a:r>
            <a:r>
              <a:rPr lang="en-US" err="1">
                <a:solidFill>
                  <a:srgbClr val="001080"/>
                </a:solidFill>
                <a:latin typeface="Consolas"/>
                <a:ea typeface="Tahoma"/>
                <a:cs typeface="Tahoma"/>
              </a:rPr>
              <a:t>uri</a:t>
            </a:r>
            <a:r>
              <a:rPr lang="en-US">
                <a:latin typeface="Consolas"/>
                <a:ea typeface="Tahoma"/>
                <a:cs typeface="Tahoma"/>
              </a:rPr>
              <a:t>}</a:t>
            </a:r>
            <a:r>
              <a:rPr lang="en-US">
                <a:solidFill>
                  <a:srgbClr val="A31515"/>
                </a:solidFill>
                <a:latin typeface="Consolas"/>
                <a:ea typeface="Tahoma"/>
                <a:cs typeface="Tahoma"/>
              </a:rPr>
              <a:t>'</a:t>
            </a:r>
            <a:r>
              <a:rPr lang="en-US">
                <a:solidFill>
                  <a:srgbClr val="3B3B3B"/>
                </a:solidFill>
                <a:latin typeface="Consolas"/>
                <a:ea typeface="Tahoma"/>
                <a:cs typeface="Tahoma"/>
              </a:rPr>
              <a:t>); </a:t>
            </a:r>
            <a:r>
              <a:rPr lang="en-US">
                <a:solidFill>
                  <a:srgbClr val="008000"/>
                </a:solidFill>
                <a:latin typeface="Consolas"/>
                <a:ea typeface="Tahoma"/>
                <a:cs typeface="Tahoma"/>
              </a:rPr>
              <a:t>// in log </a:t>
            </a:r>
            <a:r>
              <a:rPr lang="en-US" err="1">
                <a:solidFill>
                  <a:srgbClr val="008000"/>
                </a:solidFill>
                <a:latin typeface="Consolas"/>
                <a:ea typeface="Tahoma"/>
                <a:cs typeface="Tahoma"/>
              </a:rPr>
              <a:t>để</a:t>
            </a:r>
            <a:r>
              <a:rPr lang="en-US">
                <a:solidFill>
                  <a:srgbClr val="008000"/>
                </a:solidFill>
                <a:latin typeface="Consolas"/>
                <a:ea typeface="Tahoma"/>
                <a:cs typeface="Tahoma"/>
              </a:rPr>
              <a:t> debug</a:t>
            </a:r>
            <a:endParaRPr lang="en-US"/>
          </a:p>
          <a:p>
            <a:r>
              <a:rPr lang="en-US">
                <a:solidFill>
                  <a:srgbClr val="3B3B3B"/>
                </a:solidFill>
                <a:latin typeface="Consolas"/>
                <a:ea typeface="Tahoma"/>
                <a:cs typeface="Tahoma"/>
              </a:rPr>
              <a:t>        </a:t>
            </a:r>
            <a:r>
              <a:rPr lang="en-US">
                <a:solidFill>
                  <a:srgbClr val="AF00DB"/>
                </a:solidFill>
                <a:latin typeface="Consolas"/>
                <a:ea typeface="Tahoma"/>
                <a:cs typeface="Tahoma"/>
              </a:rPr>
              <a:t>return</a:t>
            </a:r>
            <a:r>
              <a:rPr lang="en-US">
                <a:solidFill>
                  <a:srgbClr val="3B3B3B"/>
                </a:solidFill>
                <a:latin typeface="Consolas"/>
                <a:ea typeface="Tahoma"/>
                <a:cs typeface="Tahoma"/>
              </a:rPr>
              <a:t> </a:t>
            </a:r>
            <a:r>
              <a:rPr lang="en-US" err="1">
                <a:solidFill>
                  <a:srgbClr val="001080"/>
                </a:solidFill>
                <a:latin typeface="Consolas"/>
                <a:ea typeface="Tahoma"/>
                <a:cs typeface="Tahoma"/>
              </a:rPr>
              <a:t>handler</a:t>
            </a:r>
            <a:r>
              <a:rPr lang="en-US" err="1">
                <a:solidFill>
                  <a:srgbClr val="3B3B3B"/>
                </a:solidFill>
                <a:latin typeface="Consolas"/>
                <a:ea typeface="Tahoma"/>
                <a:cs typeface="Tahoma"/>
              </a:rPr>
              <a:t>.</a:t>
            </a:r>
            <a:r>
              <a:rPr lang="en-US" err="1">
                <a:solidFill>
                  <a:srgbClr val="795E26"/>
                </a:solidFill>
                <a:latin typeface="Consolas"/>
                <a:ea typeface="Tahoma"/>
                <a:cs typeface="Tahoma"/>
              </a:rPr>
              <a:t>next</a:t>
            </a:r>
            <a:r>
              <a:rPr lang="en-US">
                <a:solidFill>
                  <a:srgbClr val="3B3B3B"/>
                </a:solidFill>
                <a:latin typeface="Consolas"/>
                <a:ea typeface="Tahoma"/>
                <a:cs typeface="Tahoma"/>
              </a:rPr>
              <a:t>(</a:t>
            </a:r>
            <a:r>
              <a:rPr lang="en-US">
                <a:solidFill>
                  <a:srgbClr val="001080"/>
                </a:solidFill>
                <a:latin typeface="Consolas"/>
                <a:ea typeface="Tahoma"/>
                <a:cs typeface="Tahoma"/>
              </a:rPr>
              <a:t>options</a:t>
            </a:r>
            <a:r>
              <a:rPr lang="en-US">
                <a:solidFill>
                  <a:srgbClr val="3B3B3B"/>
                </a:solidFill>
                <a:latin typeface="Consolas"/>
                <a:ea typeface="Tahoma"/>
                <a:cs typeface="Tahoma"/>
              </a:rPr>
              <a:t>); </a:t>
            </a:r>
            <a:r>
              <a:rPr lang="en-US">
                <a:solidFill>
                  <a:srgbClr val="008000"/>
                </a:solidFill>
                <a:latin typeface="Consolas"/>
                <a:ea typeface="Tahoma"/>
                <a:cs typeface="Tahoma"/>
              </a:rPr>
              <a:t>// </a:t>
            </a:r>
            <a:r>
              <a:rPr lang="en-US" err="1">
                <a:solidFill>
                  <a:srgbClr val="008000"/>
                </a:solidFill>
                <a:latin typeface="Consolas"/>
                <a:ea typeface="Tahoma"/>
                <a:cs typeface="Tahoma"/>
              </a:rPr>
              <a:t>tiếp</a:t>
            </a:r>
            <a:r>
              <a:rPr lang="en-US">
                <a:solidFill>
                  <a:srgbClr val="008000"/>
                </a:solidFill>
                <a:latin typeface="Consolas"/>
                <a:ea typeface="Tahoma"/>
                <a:cs typeface="Tahoma"/>
              </a:rPr>
              <a:t> </a:t>
            </a:r>
            <a:r>
              <a:rPr lang="en-US" err="1">
                <a:solidFill>
                  <a:srgbClr val="008000"/>
                </a:solidFill>
                <a:latin typeface="Consolas"/>
                <a:ea typeface="Tahoma"/>
                <a:cs typeface="Tahoma"/>
              </a:rPr>
              <a:t>tục</a:t>
            </a:r>
            <a:r>
              <a:rPr lang="en-US">
                <a:solidFill>
                  <a:srgbClr val="008000"/>
                </a:solidFill>
                <a:latin typeface="Consolas"/>
                <a:ea typeface="Tahoma"/>
                <a:cs typeface="Tahoma"/>
              </a:rPr>
              <a:t> </a:t>
            </a:r>
            <a:r>
              <a:rPr lang="en-US" err="1">
                <a:solidFill>
                  <a:srgbClr val="008000"/>
                </a:solidFill>
                <a:latin typeface="Consolas"/>
                <a:ea typeface="Tahoma"/>
                <a:cs typeface="Tahoma"/>
              </a:rPr>
              <a:t>chuỗi</a:t>
            </a:r>
            <a:r>
              <a:rPr lang="en-US">
                <a:solidFill>
                  <a:srgbClr val="008000"/>
                </a:solidFill>
                <a:latin typeface="Consolas"/>
                <a:ea typeface="Tahoma"/>
                <a:cs typeface="Tahoma"/>
              </a:rPr>
              <a:t> request</a:t>
            </a:r>
            <a:endParaRPr lang="en-US">
              <a:latin typeface="Consolas"/>
            </a:endParaRPr>
          </a:p>
          <a:p>
            <a:r>
              <a:rPr lang="en-US">
                <a:solidFill>
                  <a:srgbClr val="3B3B3B"/>
                </a:solidFill>
                <a:latin typeface="Consolas"/>
                <a:ea typeface="Tahoma"/>
                <a:cs typeface="Tahoma"/>
              </a:rPr>
              <a:t>      },</a:t>
            </a:r>
            <a:endParaRPr lang="en-US">
              <a:solidFill>
                <a:srgbClr val="3B3B3B"/>
              </a:solidFill>
              <a:latin typeface="Consolas"/>
            </a:endParaRPr>
          </a:p>
          <a:p>
            <a:endParaRPr lang="en-US">
              <a:latin typeface="Tahoma"/>
              <a:ea typeface="Tahoma"/>
              <a:cs typeface="Tahoma"/>
            </a:endParaRPr>
          </a:p>
        </p:txBody>
      </p:sp>
      <p:sp>
        <p:nvSpPr>
          <p:cNvPr id="29" name="Rectangle: Rounded Corners 28">
            <a:extLst>
              <a:ext uri="{FF2B5EF4-FFF2-40B4-BE49-F238E27FC236}">
                <a16:creationId xmlns:a16="http://schemas.microsoft.com/office/drawing/2014/main" id="{E7C91483-B0A3-3195-0E88-5FBC67ECFAB5}"/>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FF259502-9F44-9E5A-7F2F-8C52F008A7D9}"/>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4">
            <a:extLst>
              <a:ext uri="{FF2B5EF4-FFF2-40B4-BE49-F238E27FC236}">
                <a16:creationId xmlns:a16="http://schemas.microsoft.com/office/drawing/2014/main" id="{2B27622F-B006-E6A6-5501-88E3096566C3}"/>
              </a:ext>
            </a:extLst>
          </p:cNvPr>
          <p:cNvSpPr/>
          <p:nvPr/>
        </p:nvSpPr>
        <p:spPr>
          <a:xfrm>
            <a:off x="681154" y="3815211"/>
            <a:ext cx="8200255" cy="1929162"/>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FAD915E1-5A5A-2346-B9DB-0C9D1817507A}"/>
              </a:ext>
            </a:extLst>
          </p:cNvPr>
          <p:cNvSpPr txBox="1"/>
          <p:nvPr/>
        </p:nvSpPr>
        <p:spPr>
          <a:xfrm>
            <a:off x="729714" y="3960621"/>
            <a:ext cx="8205988"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latin typeface="Tahoma"/>
                <a:ea typeface="+mn-lt"/>
                <a:cs typeface="+mn-lt"/>
              </a:rPr>
              <a:t>Có</a:t>
            </a:r>
            <a:r>
              <a:rPr lang="en-US" sz="2000" b="1">
                <a:latin typeface="Tahoma"/>
                <a:ea typeface="+mn-lt"/>
                <a:cs typeface="+mn-lt"/>
              </a:rPr>
              <a:t> </a:t>
            </a:r>
            <a:r>
              <a:rPr lang="en-US" sz="2000" b="1" err="1">
                <a:latin typeface="Tahoma"/>
                <a:ea typeface="+mn-lt"/>
                <a:cs typeface="+mn-lt"/>
              </a:rPr>
              <a:t>thể</a:t>
            </a:r>
            <a:r>
              <a:rPr lang="en-US" sz="2000" b="1">
                <a:latin typeface="Tahoma"/>
                <a:ea typeface="+mn-lt"/>
                <a:cs typeface="+mn-lt"/>
              </a:rPr>
              <a:t> </a:t>
            </a:r>
            <a:r>
              <a:rPr lang="en-US" sz="2000" b="1" err="1">
                <a:latin typeface="Tahoma"/>
                <a:ea typeface="+mn-lt"/>
                <a:cs typeface="+mn-lt"/>
              </a:rPr>
              <a:t>dùng</a:t>
            </a:r>
            <a:r>
              <a:rPr lang="en-US" sz="2000" b="1">
                <a:latin typeface="Tahoma"/>
                <a:ea typeface="+mn-lt"/>
                <a:cs typeface="+mn-lt"/>
              </a:rPr>
              <a:t> </a:t>
            </a:r>
            <a:r>
              <a:rPr lang="en-US" sz="2000" b="1" err="1">
                <a:latin typeface="Tahoma"/>
                <a:ea typeface="Tahoma"/>
                <a:cs typeface="Tahoma"/>
              </a:rPr>
              <a:t>onRequest</a:t>
            </a:r>
            <a:r>
              <a:rPr lang="en-US" sz="2000" b="1">
                <a:latin typeface="Tahoma"/>
                <a:ea typeface="+mn-lt"/>
                <a:cs typeface="+mn-lt"/>
              </a:rPr>
              <a:t> </a:t>
            </a:r>
            <a:r>
              <a:rPr lang="en-US" sz="2000" b="1" err="1">
                <a:latin typeface="Tahoma"/>
                <a:ea typeface="+mn-lt"/>
                <a:cs typeface="+mn-lt"/>
              </a:rPr>
              <a:t>để</a:t>
            </a:r>
            <a:r>
              <a:rPr lang="en-US" sz="2000" b="1">
                <a:latin typeface="Tahoma"/>
                <a:ea typeface="+mn-lt"/>
                <a:cs typeface="+mn-lt"/>
              </a:rPr>
              <a:t>:</a:t>
            </a:r>
            <a:endParaRPr lang="en-US" sz="2000" b="1">
              <a:latin typeface="Tahoma"/>
              <a:ea typeface="Tahoma"/>
              <a:cs typeface="Tahoma"/>
            </a:endParaRPr>
          </a:p>
          <a:p>
            <a:endParaRPr lang="en-US" sz="2000">
              <a:latin typeface="Tahoma"/>
              <a:ea typeface="+mn-lt"/>
              <a:cs typeface="+mn-lt"/>
            </a:endParaRPr>
          </a:p>
          <a:p>
            <a:pPr>
              <a:buFont typeface="Arial"/>
              <a:buChar char="•"/>
            </a:pPr>
            <a:r>
              <a:rPr lang="en-US" sz="2000" err="1">
                <a:latin typeface="Tahoma"/>
                <a:ea typeface="+mn-lt"/>
                <a:cs typeface="+mn-lt"/>
              </a:rPr>
              <a:t>Thêm</a:t>
            </a:r>
            <a:r>
              <a:rPr lang="en-US" sz="2000">
                <a:latin typeface="Tahoma"/>
                <a:ea typeface="+mn-lt"/>
                <a:cs typeface="+mn-lt"/>
              </a:rPr>
              <a:t>/</a:t>
            </a:r>
            <a:r>
              <a:rPr lang="en-US" sz="2000" err="1">
                <a:latin typeface="Tahoma"/>
                <a:ea typeface="+mn-lt"/>
                <a:cs typeface="+mn-lt"/>
              </a:rPr>
              <a:t>chỉnh</a:t>
            </a:r>
            <a:r>
              <a:rPr lang="en-US" sz="2000">
                <a:latin typeface="Tahoma"/>
                <a:ea typeface="+mn-lt"/>
                <a:cs typeface="+mn-lt"/>
              </a:rPr>
              <a:t> </a:t>
            </a:r>
            <a:r>
              <a:rPr lang="en-US" sz="2000" err="1">
                <a:latin typeface="Tahoma"/>
                <a:ea typeface="+mn-lt"/>
                <a:cs typeface="+mn-lt"/>
              </a:rPr>
              <a:t>sửa</a:t>
            </a:r>
            <a:r>
              <a:rPr lang="en-US" sz="2000">
                <a:latin typeface="Tahoma"/>
                <a:ea typeface="+mn-lt"/>
                <a:cs typeface="+mn-lt"/>
              </a:rPr>
              <a:t> header (</a:t>
            </a:r>
            <a:r>
              <a:rPr lang="en-US" sz="2000" err="1">
                <a:latin typeface="Tahoma"/>
                <a:ea typeface="+mn-lt"/>
                <a:cs typeface="+mn-lt"/>
              </a:rPr>
              <a:t>ví</a:t>
            </a:r>
            <a:r>
              <a:rPr lang="en-US" sz="2000">
                <a:latin typeface="Tahoma"/>
                <a:ea typeface="+mn-lt"/>
                <a:cs typeface="+mn-lt"/>
              </a:rPr>
              <a:t> </a:t>
            </a:r>
            <a:r>
              <a:rPr lang="en-US" sz="2000" err="1">
                <a:latin typeface="Tahoma"/>
                <a:ea typeface="+mn-lt"/>
                <a:cs typeface="+mn-lt"/>
              </a:rPr>
              <a:t>dụ</a:t>
            </a:r>
            <a:r>
              <a:rPr lang="en-US" sz="2000">
                <a:latin typeface="Tahoma"/>
                <a:ea typeface="+mn-lt"/>
                <a:cs typeface="+mn-lt"/>
              </a:rPr>
              <a:t>: </a:t>
            </a:r>
            <a:r>
              <a:rPr lang="en-US" sz="2000" err="1">
                <a:latin typeface="Tahoma"/>
                <a:ea typeface="+mn-lt"/>
                <a:cs typeface="+mn-lt"/>
              </a:rPr>
              <a:t>gắn</a:t>
            </a:r>
            <a:r>
              <a:rPr lang="en-US" sz="2000">
                <a:latin typeface="Tahoma"/>
                <a:ea typeface="+mn-lt"/>
                <a:cs typeface="+mn-lt"/>
              </a:rPr>
              <a:t> token </a:t>
            </a:r>
            <a:r>
              <a:rPr lang="en-US" sz="2000" err="1">
                <a:latin typeface="Tahoma"/>
                <a:ea typeface="+mn-lt"/>
                <a:cs typeface="+mn-lt"/>
              </a:rPr>
              <a:t>mới</a:t>
            </a:r>
            <a:r>
              <a:rPr lang="en-US" sz="2000">
                <a:latin typeface="Tahoma"/>
                <a:ea typeface="+mn-lt"/>
                <a:cs typeface="+mn-lt"/>
              </a:rPr>
              <a:t>)</a:t>
            </a:r>
          </a:p>
          <a:p>
            <a:pPr>
              <a:buFont typeface="Arial"/>
              <a:buChar char="•"/>
            </a:pPr>
            <a:r>
              <a:rPr lang="en-US" sz="2000" err="1">
                <a:latin typeface="Tahoma"/>
                <a:ea typeface="+mn-lt"/>
                <a:cs typeface="+mn-lt"/>
              </a:rPr>
              <a:t>Gắn</a:t>
            </a:r>
            <a:r>
              <a:rPr lang="en-US" sz="2000">
                <a:latin typeface="Tahoma"/>
                <a:ea typeface="+mn-lt"/>
                <a:cs typeface="+mn-lt"/>
              </a:rPr>
              <a:t> </a:t>
            </a:r>
            <a:r>
              <a:rPr lang="en-US" sz="2000" err="1">
                <a:latin typeface="Tahoma"/>
                <a:ea typeface="+mn-lt"/>
                <a:cs typeface="+mn-lt"/>
              </a:rPr>
              <a:t>thời</a:t>
            </a:r>
            <a:r>
              <a:rPr lang="en-US" sz="2000">
                <a:latin typeface="Tahoma"/>
                <a:ea typeface="+mn-lt"/>
                <a:cs typeface="+mn-lt"/>
              </a:rPr>
              <a:t> </a:t>
            </a:r>
            <a:r>
              <a:rPr lang="en-US" sz="2000" err="1">
                <a:latin typeface="Tahoma"/>
                <a:ea typeface="+mn-lt"/>
                <a:cs typeface="+mn-lt"/>
              </a:rPr>
              <a:t>gian</a:t>
            </a:r>
            <a:r>
              <a:rPr lang="en-US" sz="2000">
                <a:latin typeface="Tahoma"/>
                <a:ea typeface="+mn-lt"/>
                <a:cs typeface="+mn-lt"/>
              </a:rPr>
              <a:t> </a:t>
            </a:r>
            <a:r>
              <a:rPr lang="en-US" sz="2000" err="1">
                <a:latin typeface="Tahoma"/>
                <a:ea typeface="+mn-lt"/>
                <a:cs typeface="+mn-lt"/>
              </a:rPr>
              <a:t>bắt</a:t>
            </a:r>
            <a:r>
              <a:rPr lang="en-US" sz="2000">
                <a:latin typeface="Tahoma"/>
                <a:ea typeface="+mn-lt"/>
                <a:cs typeface="+mn-lt"/>
              </a:rPr>
              <a:t> </a:t>
            </a:r>
            <a:r>
              <a:rPr lang="en-US" sz="2000" err="1">
                <a:latin typeface="Tahoma"/>
                <a:ea typeface="+mn-lt"/>
                <a:cs typeface="+mn-lt"/>
              </a:rPr>
              <a:t>đầu</a:t>
            </a:r>
            <a:r>
              <a:rPr lang="en-US" sz="2000">
                <a:latin typeface="Tahoma"/>
                <a:ea typeface="+mn-lt"/>
                <a:cs typeface="+mn-lt"/>
              </a:rPr>
              <a:t> request</a:t>
            </a:r>
          </a:p>
          <a:p>
            <a:pPr>
              <a:buFont typeface="Arial"/>
              <a:buChar char="•"/>
            </a:pPr>
            <a:r>
              <a:rPr lang="en-US" sz="2000" err="1">
                <a:latin typeface="Tahoma"/>
                <a:ea typeface="+mn-lt"/>
                <a:cs typeface="+mn-lt"/>
              </a:rPr>
              <a:t>Ghi</a:t>
            </a:r>
            <a:r>
              <a:rPr lang="en-US" sz="2000">
                <a:latin typeface="Tahoma"/>
                <a:ea typeface="+mn-lt"/>
                <a:cs typeface="+mn-lt"/>
              </a:rPr>
              <a:t> log </a:t>
            </a:r>
            <a:r>
              <a:rPr lang="en-US" sz="2000" err="1">
                <a:latin typeface="Tahoma"/>
                <a:ea typeface="+mn-lt"/>
                <a:cs typeface="+mn-lt"/>
              </a:rPr>
              <a:t>toàn</a:t>
            </a:r>
            <a:r>
              <a:rPr lang="en-US" sz="2000">
                <a:latin typeface="Tahoma"/>
                <a:ea typeface="+mn-lt"/>
                <a:cs typeface="+mn-lt"/>
              </a:rPr>
              <a:t> </a:t>
            </a:r>
            <a:r>
              <a:rPr lang="en-US" sz="2000" err="1">
                <a:latin typeface="Tahoma"/>
                <a:ea typeface="+mn-lt"/>
                <a:cs typeface="+mn-lt"/>
              </a:rPr>
              <a:t>bộ</a:t>
            </a:r>
            <a:r>
              <a:rPr lang="en-US" sz="2000">
                <a:latin typeface="Tahoma"/>
                <a:ea typeface="+mn-lt"/>
                <a:cs typeface="+mn-lt"/>
              </a:rPr>
              <a:t> request.</a:t>
            </a:r>
          </a:p>
          <a:p>
            <a:pPr marL="285750" indent="-285750" algn="l">
              <a:buFont typeface="Arial"/>
              <a:buChar char="•"/>
            </a:pPr>
            <a:endParaRPr lang="en-US" sz="2000">
              <a:latin typeface="Tahoma"/>
              <a:ea typeface="Tahoma"/>
              <a:cs typeface="Tahoma"/>
            </a:endParaRPr>
          </a:p>
        </p:txBody>
      </p:sp>
    </p:spTree>
    <p:extLst>
      <p:ext uri="{BB962C8B-B14F-4D97-AF65-F5344CB8AC3E}">
        <p14:creationId xmlns:p14="http://schemas.microsoft.com/office/powerpoint/2010/main" val="371125749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264B5567-797D-5492-E143-B1BD3449CAF2}"/>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8E7C4DCF-742E-9FFF-AAAB-8DAB981CD065}"/>
              </a:ext>
            </a:extLst>
          </p:cNvPr>
          <p:cNvSpPr txBox="1"/>
          <p:nvPr/>
        </p:nvSpPr>
        <p:spPr>
          <a:xfrm>
            <a:off x="731672"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Xử</a:t>
            </a:r>
            <a:r>
              <a:rPr lang="en-US" sz="3200" b="1">
                <a:ln w="25400" cap="sq">
                  <a:noFill/>
                  <a:miter lim="800000"/>
                </a:ln>
                <a:effectLst>
                  <a:glow rad="177800">
                    <a:schemeClr val="bg1">
                      <a:alpha val="86000"/>
                    </a:schemeClr>
                  </a:glow>
                </a:effectLst>
                <a:latin typeface="Tahoma"/>
                <a:ea typeface="Tahoma"/>
                <a:cs typeface="Tahoma"/>
              </a:rPr>
              <a:t> </a:t>
            </a:r>
            <a:r>
              <a:rPr lang="en-US" sz="3200" b="1" err="1">
                <a:ln w="25400" cap="sq">
                  <a:noFill/>
                  <a:miter lim="800000"/>
                </a:ln>
                <a:effectLst>
                  <a:glow rad="177800">
                    <a:schemeClr val="bg1">
                      <a:alpha val="86000"/>
                    </a:schemeClr>
                  </a:glow>
                </a:effectLst>
                <a:latin typeface="Tahoma"/>
                <a:ea typeface="Tahoma"/>
                <a:cs typeface="Tahoma"/>
              </a:rPr>
              <a:t>lí</a:t>
            </a:r>
            <a:r>
              <a:rPr lang="en-US" sz="3200" b="1">
                <a:ln w="25400" cap="sq">
                  <a:noFill/>
                  <a:miter lim="800000"/>
                </a:ln>
                <a:effectLst>
                  <a:glow rad="177800">
                    <a:schemeClr val="bg1">
                      <a:alpha val="86000"/>
                    </a:schemeClr>
                  </a:glow>
                </a:effectLst>
                <a:latin typeface="Tahoma"/>
                <a:ea typeface="Tahoma"/>
                <a:cs typeface="Tahoma"/>
              </a:rPr>
              <a:t> Authentication, Interceptors </a:t>
            </a:r>
            <a:r>
              <a:rPr lang="en-US" sz="3200" b="1" err="1">
                <a:ln w="25400" cap="sq">
                  <a:noFill/>
                  <a:miter lim="800000"/>
                </a:ln>
                <a:effectLst>
                  <a:glow rad="177800">
                    <a:schemeClr val="bg1">
                      <a:alpha val="86000"/>
                    </a:schemeClr>
                  </a:glow>
                </a:effectLst>
                <a:latin typeface="Tahoma"/>
                <a:ea typeface="Tahoma"/>
                <a:cs typeface="Tahoma"/>
              </a:rPr>
              <a:t>với</a:t>
            </a:r>
            <a:r>
              <a:rPr lang="en-US" sz="3200" b="1">
                <a:ln w="25400" cap="sq">
                  <a:noFill/>
                  <a:miter lim="800000"/>
                </a:ln>
                <a:effectLst>
                  <a:glow rad="177800">
                    <a:schemeClr val="bg1">
                      <a:alpha val="86000"/>
                    </a:schemeClr>
                  </a:glow>
                </a:effectLst>
                <a:latin typeface="Tahoma"/>
                <a:ea typeface="Tahoma"/>
                <a:cs typeface="Tahoma"/>
              </a:rPr>
              <a:t> DIO</a:t>
            </a:r>
            <a:endParaRPr lang="en-US"/>
          </a:p>
        </p:txBody>
      </p:sp>
      <p:cxnSp>
        <p:nvCxnSpPr>
          <p:cNvPr id="8" name="Straight Connector 7">
            <a:extLst>
              <a:ext uri="{FF2B5EF4-FFF2-40B4-BE49-F238E27FC236}">
                <a16:creationId xmlns:a16="http://schemas.microsoft.com/office/drawing/2014/main" id="{AC52A832-1428-2A80-ABFE-1A7708D6D798}"/>
              </a:ext>
            </a:extLst>
          </p:cNvPr>
          <p:cNvCxnSpPr>
            <a:cxnSpLocks/>
          </p:cNvCxnSpPr>
          <p:nvPr/>
        </p:nvCxnSpPr>
        <p:spPr>
          <a:xfrm>
            <a:off x="140677" y="1050287"/>
            <a:ext cx="9294965" cy="53661"/>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CADFD47D-EB7A-7EB1-B070-446CD3BD0FD5}"/>
              </a:ext>
            </a:extLst>
          </p:cNvPr>
          <p:cNvSpPr/>
          <p:nvPr/>
        </p:nvSpPr>
        <p:spPr>
          <a:xfrm>
            <a:off x="1829520" y="1336029"/>
            <a:ext cx="7878282" cy="53395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1F0B2EFB-B1A5-AC7B-35C5-ED94F474E3AB}"/>
              </a:ext>
            </a:extLst>
          </p:cNvPr>
          <p:cNvSpPr txBox="1"/>
          <p:nvPr/>
        </p:nvSpPr>
        <p:spPr>
          <a:xfrm>
            <a:off x="1801104" y="1340255"/>
            <a:ext cx="7924380" cy="523220"/>
          </a:xfrm>
          <a:prstGeom prst="rect">
            <a:avLst/>
          </a:prstGeom>
          <a:noFill/>
        </p:spPr>
        <p:txBody>
          <a:bodyPr wrap="square" lIns="91440" tIns="45720" rIns="91440" bIns="45720" rtlCol="0" anchor="t">
            <a:spAutoFit/>
          </a:bodyPr>
          <a:lstStyle/>
          <a:p>
            <a:pPr algn="ctr"/>
            <a:r>
              <a:rPr lang="en-US" sz="2800" b="1" err="1">
                <a:latin typeface="Tahoma"/>
                <a:ea typeface="Tahoma"/>
                <a:cs typeface="Tahoma"/>
              </a:rPr>
              <a:t>Xử</a:t>
            </a:r>
            <a:r>
              <a:rPr lang="en-US" sz="2800" b="1">
                <a:latin typeface="Tahoma"/>
                <a:ea typeface="Tahoma"/>
                <a:cs typeface="Tahoma"/>
              </a:rPr>
              <a:t> </a:t>
            </a:r>
            <a:r>
              <a:rPr lang="en-US" sz="2800" b="1" err="1">
                <a:latin typeface="Tahoma"/>
                <a:ea typeface="Tahoma"/>
                <a:cs typeface="Tahoma"/>
              </a:rPr>
              <a:t>lý</a:t>
            </a:r>
            <a:r>
              <a:rPr lang="en-US" sz="2800" b="1">
                <a:latin typeface="Tahoma"/>
                <a:ea typeface="Tahoma"/>
                <a:cs typeface="Tahoma"/>
              </a:rPr>
              <a:t> </a:t>
            </a:r>
            <a:r>
              <a:rPr lang="en-US" sz="2800" b="1" err="1">
                <a:latin typeface="Tahoma"/>
                <a:ea typeface="Tahoma"/>
                <a:cs typeface="Tahoma"/>
              </a:rPr>
              <a:t>sau</a:t>
            </a:r>
            <a:r>
              <a:rPr lang="en-US" sz="2800" b="1">
                <a:latin typeface="Tahoma"/>
                <a:ea typeface="Tahoma"/>
                <a:cs typeface="Tahoma"/>
              </a:rPr>
              <a:t> </a:t>
            </a:r>
            <a:r>
              <a:rPr lang="en-US" sz="2800" b="1" err="1">
                <a:latin typeface="Tahoma"/>
                <a:ea typeface="Tahoma"/>
                <a:cs typeface="Tahoma"/>
              </a:rPr>
              <a:t>khi</a:t>
            </a:r>
            <a:r>
              <a:rPr lang="en-US" sz="2800" b="1">
                <a:latin typeface="Tahoma"/>
                <a:ea typeface="Tahoma"/>
                <a:cs typeface="Tahoma"/>
              </a:rPr>
              <a:t> </a:t>
            </a:r>
            <a:r>
              <a:rPr lang="en-US" sz="2800" b="1" err="1">
                <a:latin typeface="Tahoma"/>
                <a:ea typeface="Tahoma"/>
                <a:cs typeface="Tahoma"/>
              </a:rPr>
              <a:t>nhận</a:t>
            </a:r>
            <a:r>
              <a:rPr lang="en-US" sz="2800" b="1">
                <a:latin typeface="Tahoma"/>
                <a:ea typeface="Tahoma"/>
                <a:cs typeface="Tahoma"/>
              </a:rPr>
              <a:t> </a:t>
            </a:r>
            <a:r>
              <a:rPr lang="en-US" sz="2800" b="1" err="1">
                <a:latin typeface="Tahoma"/>
                <a:ea typeface="Tahoma"/>
                <a:cs typeface="Tahoma"/>
              </a:rPr>
              <a:t>phản</a:t>
            </a:r>
            <a:r>
              <a:rPr lang="en-US" sz="2800" b="1">
                <a:latin typeface="Tahoma"/>
                <a:ea typeface="Tahoma"/>
                <a:cs typeface="Tahoma"/>
              </a:rPr>
              <a:t> </a:t>
            </a:r>
            <a:r>
              <a:rPr lang="en-US" sz="2800" b="1" err="1">
                <a:latin typeface="Tahoma"/>
                <a:ea typeface="Tahoma"/>
                <a:cs typeface="Tahoma"/>
              </a:rPr>
              <a:t>hồi</a:t>
            </a:r>
            <a:r>
              <a:rPr lang="en-US" sz="2800" b="1">
                <a:latin typeface="Tahoma"/>
                <a:ea typeface="Tahoma"/>
                <a:cs typeface="Tahoma"/>
              </a:rPr>
              <a:t> (</a:t>
            </a:r>
            <a:r>
              <a:rPr lang="en-US" sz="2800" b="1" err="1">
                <a:latin typeface="Tahoma"/>
                <a:ea typeface="Tahoma"/>
                <a:cs typeface="Tahoma"/>
              </a:rPr>
              <a:t>onResponse</a:t>
            </a:r>
            <a:r>
              <a:rPr lang="en-US" sz="2800" b="1">
                <a:latin typeface="Tahoma"/>
                <a:ea typeface="Tahoma"/>
                <a:cs typeface="Tahoma"/>
              </a:rPr>
              <a:t>)</a:t>
            </a:r>
          </a:p>
        </p:txBody>
      </p:sp>
      <p:sp>
        <p:nvSpPr>
          <p:cNvPr id="2" name="TextBox 1">
            <a:extLst>
              <a:ext uri="{FF2B5EF4-FFF2-40B4-BE49-F238E27FC236}">
                <a16:creationId xmlns:a16="http://schemas.microsoft.com/office/drawing/2014/main" id="{5AB83118-C870-C917-3375-16160564541B}"/>
              </a:ext>
            </a:extLst>
          </p:cNvPr>
          <p:cNvSpPr txBox="1"/>
          <p:nvPr/>
        </p:nvSpPr>
        <p:spPr>
          <a:xfrm>
            <a:off x="732196" y="2158455"/>
            <a:ext cx="9285384"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solidFill>
                  <a:srgbClr val="001080"/>
                </a:solidFill>
                <a:latin typeface="Consolas"/>
                <a:ea typeface="Tahoma"/>
                <a:cs typeface="Tahoma"/>
              </a:rPr>
              <a:t>onResponse</a:t>
            </a:r>
            <a:r>
              <a:rPr lang="en-US">
                <a:latin typeface="Consolas"/>
                <a:ea typeface="Tahoma"/>
                <a:cs typeface="Tahoma"/>
              </a:rPr>
              <a:t>:</a:t>
            </a:r>
            <a:r>
              <a:rPr lang="en-US">
                <a:solidFill>
                  <a:srgbClr val="3B3B3B"/>
                </a:solidFill>
                <a:latin typeface="Consolas"/>
                <a:ea typeface="Tahoma"/>
                <a:cs typeface="Tahoma"/>
              </a:rPr>
              <a:t> (</a:t>
            </a:r>
            <a:r>
              <a:rPr lang="en-US">
                <a:solidFill>
                  <a:srgbClr val="001080"/>
                </a:solidFill>
                <a:latin typeface="Consolas"/>
                <a:ea typeface="Tahoma"/>
                <a:cs typeface="Tahoma"/>
              </a:rPr>
              <a:t>response</a:t>
            </a:r>
            <a:r>
              <a:rPr lang="en-US">
                <a:solidFill>
                  <a:srgbClr val="3B3B3B"/>
                </a:solidFill>
                <a:latin typeface="Consolas"/>
                <a:ea typeface="Tahoma"/>
                <a:cs typeface="Tahoma"/>
              </a:rPr>
              <a:t>, </a:t>
            </a:r>
            <a:r>
              <a:rPr lang="en-US">
                <a:solidFill>
                  <a:srgbClr val="001080"/>
                </a:solidFill>
                <a:latin typeface="Consolas"/>
                <a:ea typeface="Tahoma"/>
                <a:cs typeface="Tahoma"/>
              </a:rPr>
              <a:t>handler</a:t>
            </a:r>
            <a:r>
              <a:rPr lang="en-US">
                <a:solidFill>
                  <a:srgbClr val="3B3B3B"/>
                </a:solidFill>
                <a:latin typeface="Consolas"/>
                <a:ea typeface="Tahoma"/>
                <a:cs typeface="Tahoma"/>
              </a:rPr>
              <a:t>) {</a:t>
            </a:r>
            <a:endParaRPr lang="en-US">
              <a:solidFill>
                <a:srgbClr val="3B3B3B"/>
              </a:solidFill>
              <a:latin typeface="Consolas"/>
            </a:endParaRPr>
          </a:p>
          <a:p>
            <a:r>
              <a:rPr lang="en-US">
                <a:solidFill>
                  <a:srgbClr val="3B3B3B"/>
                </a:solidFill>
                <a:latin typeface="Consolas"/>
                <a:ea typeface="Tahoma"/>
                <a:cs typeface="Tahoma"/>
              </a:rPr>
              <a:t>      </a:t>
            </a:r>
            <a:r>
              <a:rPr lang="en-US" err="1">
                <a:solidFill>
                  <a:srgbClr val="001080"/>
                </a:solidFill>
                <a:latin typeface="Consolas"/>
                <a:ea typeface="Tahoma"/>
                <a:cs typeface="Tahoma"/>
              </a:rPr>
              <a:t>debugPrint</a:t>
            </a:r>
            <a:r>
              <a:rPr lang="en-US">
                <a:solidFill>
                  <a:srgbClr val="3B3B3B"/>
                </a:solidFill>
                <a:latin typeface="Consolas"/>
                <a:ea typeface="Tahoma"/>
                <a:cs typeface="Tahoma"/>
              </a:rPr>
              <a:t>(</a:t>
            </a:r>
            <a:r>
              <a:rPr lang="en-US">
                <a:solidFill>
                  <a:srgbClr val="A31515"/>
                </a:solidFill>
                <a:latin typeface="Consolas"/>
                <a:ea typeface="Tahoma"/>
                <a:cs typeface="Tahoma"/>
              </a:rPr>
              <a:t>' [Dio] Response OK (</a:t>
            </a:r>
            <a:r>
              <a:rPr lang="en-US">
                <a:latin typeface="Consolas"/>
                <a:ea typeface="Tahoma"/>
                <a:cs typeface="Tahoma"/>
              </a:rPr>
              <a:t>${</a:t>
            </a:r>
            <a:r>
              <a:rPr lang="en-US" err="1">
                <a:solidFill>
                  <a:srgbClr val="001080"/>
                </a:solidFill>
                <a:latin typeface="Consolas"/>
                <a:ea typeface="Tahoma"/>
                <a:cs typeface="Tahoma"/>
              </a:rPr>
              <a:t>response</a:t>
            </a:r>
            <a:r>
              <a:rPr lang="en-US" err="1">
                <a:latin typeface="Consolas"/>
                <a:ea typeface="Tahoma"/>
                <a:cs typeface="Tahoma"/>
              </a:rPr>
              <a:t>.</a:t>
            </a:r>
            <a:r>
              <a:rPr lang="en-US" err="1">
                <a:solidFill>
                  <a:srgbClr val="001080"/>
                </a:solidFill>
                <a:latin typeface="Consolas"/>
                <a:ea typeface="Tahoma"/>
                <a:cs typeface="Tahoma"/>
              </a:rPr>
              <a:t>statusCode</a:t>
            </a:r>
            <a:r>
              <a:rPr lang="en-US">
                <a:latin typeface="Consolas"/>
                <a:ea typeface="Tahoma"/>
                <a:cs typeface="Tahoma"/>
              </a:rPr>
              <a:t>}</a:t>
            </a:r>
            <a:r>
              <a:rPr lang="en-US">
                <a:solidFill>
                  <a:srgbClr val="A31515"/>
                </a:solidFill>
                <a:latin typeface="Consolas"/>
                <a:ea typeface="Tahoma"/>
                <a:cs typeface="Tahoma"/>
              </a:rPr>
              <a:t>)'</a:t>
            </a:r>
            <a:r>
              <a:rPr lang="en-US">
                <a:solidFill>
                  <a:srgbClr val="3B3B3B"/>
                </a:solidFill>
                <a:latin typeface="Consolas"/>
                <a:ea typeface="Tahoma"/>
                <a:cs typeface="Tahoma"/>
              </a:rPr>
              <a:t>);</a:t>
            </a:r>
            <a:endParaRPr lang="en-US">
              <a:solidFill>
                <a:srgbClr val="3B3B3B"/>
              </a:solidFill>
              <a:latin typeface="Consolas"/>
            </a:endParaRPr>
          </a:p>
          <a:p>
            <a:r>
              <a:rPr lang="en-US">
                <a:solidFill>
                  <a:srgbClr val="3B3B3B"/>
                </a:solidFill>
                <a:latin typeface="Consolas"/>
                <a:ea typeface="Tahoma"/>
                <a:cs typeface="Tahoma"/>
              </a:rPr>
              <a:t>      </a:t>
            </a:r>
            <a:r>
              <a:rPr lang="en-US">
                <a:solidFill>
                  <a:srgbClr val="008000"/>
                </a:solidFill>
                <a:latin typeface="Consolas"/>
                <a:ea typeface="Tahoma"/>
                <a:cs typeface="Tahoma"/>
              </a:rPr>
              <a:t>// </a:t>
            </a:r>
            <a:r>
              <a:rPr lang="en-US" err="1">
                <a:solidFill>
                  <a:srgbClr val="008000"/>
                </a:solidFill>
                <a:latin typeface="Consolas"/>
                <a:ea typeface="Tahoma"/>
                <a:cs typeface="Tahoma"/>
              </a:rPr>
              <a:t>Có</a:t>
            </a:r>
            <a:r>
              <a:rPr lang="en-US">
                <a:solidFill>
                  <a:srgbClr val="008000"/>
                </a:solidFill>
                <a:latin typeface="Consolas"/>
                <a:ea typeface="Tahoma"/>
                <a:cs typeface="Tahoma"/>
              </a:rPr>
              <a:t> </a:t>
            </a:r>
            <a:r>
              <a:rPr lang="en-US" err="1">
                <a:solidFill>
                  <a:srgbClr val="008000"/>
                </a:solidFill>
                <a:latin typeface="Consolas"/>
                <a:ea typeface="Tahoma"/>
                <a:cs typeface="Tahoma"/>
              </a:rPr>
              <a:t>thể</a:t>
            </a:r>
            <a:r>
              <a:rPr lang="en-US">
                <a:solidFill>
                  <a:srgbClr val="008000"/>
                </a:solidFill>
                <a:latin typeface="Consolas"/>
                <a:ea typeface="Tahoma"/>
                <a:cs typeface="Tahoma"/>
              </a:rPr>
              <a:t> can </a:t>
            </a:r>
            <a:r>
              <a:rPr lang="en-US" err="1">
                <a:solidFill>
                  <a:srgbClr val="008000"/>
                </a:solidFill>
                <a:latin typeface="Consolas"/>
                <a:ea typeface="Tahoma"/>
                <a:cs typeface="Tahoma"/>
              </a:rPr>
              <a:t>thiệp</a:t>
            </a:r>
            <a:r>
              <a:rPr lang="en-US">
                <a:solidFill>
                  <a:srgbClr val="008000"/>
                </a:solidFill>
                <a:latin typeface="Consolas"/>
                <a:ea typeface="Tahoma"/>
                <a:cs typeface="Tahoma"/>
              </a:rPr>
              <a:t> </a:t>
            </a:r>
            <a:r>
              <a:rPr lang="en-US" err="1">
                <a:solidFill>
                  <a:srgbClr val="008000"/>
                </a:solidFill>
                <a:latin typeface="Consolas"/>
                <a:ea typeface="Tahoma"/>
                <a:cs typeface="Tahoma"/>
              </a:rPr>
              <a:t>vào</a:t>
            </a:r>
            <a:r>
              <a:rPr lang="en-US">
                <a:solidFill>
                  <a:srgbClr val="008000"/>
                </a:solidFill>
                <a:latin typeface="Consolas"/>
                <a:ea typeface="Tahoma"/>
                <a:cs typeface="Tahoma"/>
              </a:rPr>
              <a:t> </a:t>
            </a:r>
            <a:r>
              <a:rPr lang="en-US" err="1">
                <a:solidFill>
                  <a:srgbClr val="008000"/>
                </a:solidFill>
                <a:latin typeface="Consolas"/>
                <a:ea typeface="Tahoma"/>
                <a:cs typeface="Tahoma"/>
              </a:rPr>
              <a:t>dữ</a:t>
            </a:r>
            <a:r>
              <a:rPr lang="en-US">
                <a:solidFill>
                  <a:srgbClr val="008000"/>
                </a:solidFill>
                <a:latin typeface="Consolas"/>
                <a:ea typeface="Tahoma"/>
                <a:cs typeface="Tahoma"/>
              </a:rPr>
              <a:t> </a:t>
            </a:r>
            <a:r>
              <a:rPr lang="en-US" err="1">
                <a:solidFill>
                  <a:srgbClr val="008000"/>
                </a:solidFill>
                <a:latin typeface="Consolas"/>
                <a:ea typeface="Tahoma"/>
                <a:cs typeface="Tahoma"/>
              </a:rPr>
              <a:t>liệu</a:t>
            </a:r>
            <a:r>
              <a:rPr lang="en-US">
                <a:solidFill>
                  <a:srgbClr val="008000"/>
                </a:solidFill>
                <a:latin typeface="Consolas"/>
                <a:ea typeface="Tahoma"/>
                <a:cs typeface="Tahoma"/>
              </a:rPr>
              <a:t> </a:t>
            </a:r>
            <a:r>
              <a:rPr lang="en-US" err="1">
                <a:solidFill>
                  <a:srgbClr val="008000"/>
                </a:solidFill>
                <a:latin typeface="Consolas"/>
                <a:ea typeface="Tahoma"/>
                <a:cs typeface="Tahoma"/>
              </a:rPr>
              <a:t>trả</a:t>
            </a:r>
            <a:r>
              <a:rPr lang="en-US">
                <a:solidFill>
                  <a:srgbClr val="008000"/>
                </a:solidFill>
                <a:latin typeface="Consolas"/>
                <a:ea typeface="Tahoma"/>
                <a:cs typeface="Tahoma"/>
              </a:rPr>
              <a:t> </a:t>
            </a:r>
            <a:r>
              <a:rPr lang="en-US" err="1">
                <a:solidFill>
                  <a:srgbClr val="008000"/>
                </a:solidFill>
                <a:latin typeface="Consolas"/>
                <a:ea typeface="Tahoma"/>
                <a:cs typeface="Tahoma"/>
              </a:rPr>
              <a:t>về</a:t>
            </a:r>
            <a:r>
              <a:rPr lang="en-US">
                <a:solidFill>
                  <a:srgbClr val="008000"/>
                </a:solidFill>
                <a:latin typeface="Consolas"/>
                <a:ea typeface="Tahoma"/>
                <a:cs typeface="Tahoma"/>
              </a:rPr>
              <a:t> ở </a:t>
            </a:r>
            <a:r>
              <a:rPr lang="en-US" err="1">
                <a:solidFill>
                  <a:srgbClr val="008000"/>
                </a:solidFill>
                <a:latin typeface="Consolas"/>
                <a:ea typeface="Tahoma"/>
                <a:cs typeface="Tahoma"/>
              </a:rPr>
              <a:t>đây</a:t>
            </a:r>
            <a:endParaRPr lang="en-US" err="1">
              <a:latin typeface="Consolas"/>
            </a:endParaRPr>
          </a:p>
          <a:p>
            <a:r>
              <a:rPr lang="en-US">
                <a:solidFill>
                  <a:srgbClr val="3B3B3B"/>
                </a:solidFill>
                <a:latin typeface="Consolas"/>
                <a:ea typeface="Tahoma"/>
                <a:cs typeface="Tahoma"/>
              </a:rPr>
              <a:t>      </a:t>
            </a:r>
            <a:r>
              <a:rPr lang="en-US">
                <a:solidFill>
                  <a:srgbClr val="AF00DB"/>
                </a:solidFill>
                <a:latin typeface="Consolas"/>
                <a:ea typeface="Tahoma"/>
                <a:cs typeface="Tahoma"/>
              </a:rPr>
              <a:t>return</a:t>
            </a:r>
            <a:r>
              <a:rPr lang="en-US">
                <a:solidFill>
                  <a:srgbClr val="3B3B3B"/>
                </a:solidFill>
                <a:latin typeface="Consolas"/>
                <a:ea typeface="Tahoma"/>
                <a:cs typeface="Tahoma"/>
              </a:rPr>
              <a:t> </a:t>
            </a:r>
            <a:r>
              <a:rPr lang="en-US" err="1">
                <a:solidFill>
                  <a:srgbClr val="001080"/>
                </a:solidFill>
                <a:latin typeface="Consolas"/>
                <a:ea typeface="Tahoma"/>
                <a:cs typeface="Tahoma"/>
              </a:rPr>
              <a:t>handler</a:t>
            </a:r>
            <a:r>
              <a:rPr lang="en-US" err="1">
                <a:solidFill>
                  <a:srgbClr val="3B3B3B"/>
                </a:solidFill>
                <a:latin typeface="Consolas"/>
                <a:ea typeface="Tahoma"/>
                <a:cs typeface="Tahoma"/>
              </a:rPr>
              <a:t>.</a:t>
            </a:r>
            <a:r>
              <a:rPr lang="en-US" err="1">
                <a:solidFill>
                  <a:srgbClr val="795E26"/>
                </a:solidFill>
                <a:latin typeface="Consolas"/>
                <a:ea typeface="Tahoma"/>
                <a:cs typeface="Tahoma"/>
              </a:rPr>
              <a:t>next</a:t>
            </a:r>
            <a:r>
              <a:rPr lang="en-US">
                <a:solidFill>
                  <a:srgbClr val="3B3B3B"/>
                </a:solidFill>
                <a:latin typeface="Consolas"/>
                <a:ea typeface="Tahoma"/>
                <a:cs typeface="Tahoma"/>
              </a:rPr>
              <a:t>(</a:t>
            </a:r>
            <a:r>
              <a:rPr lang="en-US">
                <a:solidFill>
                  <a:srgbClr val="001080"/>
                </a:solidFill>
                <a:latin typeface="Consolas"/>
                <a:ea typeface="Tahoma"/>
                <a:cs typeface="Tahoma"/>
              </a:rPr>
              <a:t>response</a:t>
            </a:r>
            <a:r>
              <a:rPr lang="en-US">
                <a:solidFill>
                  <a:srgbClr val="3B3B3B"/>
                </a:solidFill>
                <a:latin typeface="Consolas"/>
                <a:ea typeface="Tahoma"/>
                <a:cs typeface="Tahoma"/>
              </a:rPr>
              <a:t>); </a:t>
            </a:r>
            <a:endParaRPr lang="en-US">
              <a:solidFill>
                <a:srgbClr val="008000"/>
              </a:solidFill>
              <a:latin typeface="Consolas"/>
              <a:ea typeface="Tahoma"/>
              <a:cs typeface="Tahoma"/>
            </a:endParaRPr>
          </a:p>
          <a:p>
            <a:r>
              <a:rPr lang="en-US">
                <a:solidFill>
                  <a:srgbClr val="3B3B3B"/>
                </a:solidFill>
                <a:latin typeface="Consolas"/>
                <a:ea typeface="Tahoma"/>
                <a:cs typeface="Tahoma"/>
              </a:rPr>
              <a:t>      },</a:t>
            </a:r>
            <a:endParaRPr lang="en-US">
              <a:solidFill>
                <a:srgbClr val="3B3B3B"/>
              </a:solidFill>
              <a:latin typeface="Consolas"/>
            </a:endParaRPr>
          </a:p>
          <a:p>
            <a:endParaRPr lang="en-US">
              <a:latin typeface="Tahoma"/>
              <a:ea typeface="Tahoma"/>
              <a:cs typeface="Tahoma"/>
            </a:endParaRPr>
          </a:p>
          <a:p>
            <a:endParaRPr lang="en-US">
              <a:latin typeface="Tahoma"/>
              <a:ea typeface="Tahoma"/>
              <a:cs typeface="Tahoma"/>
            </a:endParaRPr>
          </a:p>
          <a:p>
            <a:endParaRPr lang="en-US">
              <a:latin typeface="Tahoma"/>
              <a:ea typeface="Tahoma"/>
              <a:cs typeface="Tahoma"/>
            </a:endParaRPr>
          </a:p>
        </p:txBody>
      </p:sp>
      <p:sp>
        <p:nvSpPr>
          <p:cNvPr id="29" name="Rectangle: Rounded Corners 28">
            <a:extLst>
              <a:ext uri="{FF2B5EF4-FFF2-40B4-BE49-F238E27FC236}">
                <a16:creationId xmlns:a16="http://schemas.microsoft.com/office/drawing/2014/main" id="{BE785ED9-A99E-7854-AE2E-246DCEFE06B9}"/>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579AB2F0-045C-E4A0-D6A0-B0BC49AEA7C3}"/>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4">
            <a:extLst>
              <a:ext uri="{FF2B5EF4-FFF2-40B4-BE49-F238E27FC236}">
                <a16:creationId xmlns:a16="http://schemas.microsoft.com/office/drawing/2014/main" id="{0303800C-35EC-453F-6FB2-08802A71BD5E}"/>
              </a:ext>
            </a:extLst>
          </p:cNvPr>
          <p:cNvSpPr/>
          <p:nvPr/>
        </p:nvSpPr>
        <p:spPr>
          <a:xfrm>
            <a:off x="734816" y="3836675"/>
            <a:ext cx="8200255" cy="2369190"/>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A35BF167-8514-4A14-BBBA-253CBAA26057}"/>
              </a:ext>
            </a:extLst>
          </p:cNvPr>
          <p:cNvSpPr txBox="1"/>
          <p:nvPr/>
        </p:nvSpPr>
        <p:spPr>
          <a:xfrm>
            <a:off x="729714" y="3960621"/>
            <a:ext cx="8205988"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err="1">
                <a:latin typeface="Tahoma"/>
                <a:ea typeface="+mn-lt"/>
                <a:cs typeface="+mn-lt"/>
              </a:rPr>
              <a:t>Có</a:t>
            </a:r>
            <a:r>
              <a:rPr lang="en-US" sz="2000" b="1">
                <a:latin typeface="Tahoma"/>
                <a:ea typeface="+mn-lt"/>
                <a:cs typeface="+mn-lt"/>
              </a:rPr>
              <a:t> </a:t>
            </a:r>
            <a:r>
              <a:rPr lang="en-US" sz="2000" b="1" err="1">
                <a:latin typeface="Tahoma"/>
                <a:ea typeface="+mn-lt"/>
                <a:cs typeface="+mn-lt"/>
              </a:rPr>
              <a:t>thể</a:t>
            </a:r>
            <a:r>
              <a:rPr lang="en-US" sz="2000" b="1">
                <a:latin typeface="Tahoma"/>
                <a:ea typeface="+mn-lt"/>
                <a:cs typeface="+mn-lt"/>
              </a:rPr>
              <a:t> </a:t>
            </a:r>
            <a:r>
              <a:rPr lang="en-US" sz="2000" b="1" err="1">
                <a:latin typeface="Tahoma"/>
                <a:ea typeface="+mn-lt"/>
                <a:cs typeface="+mn-lt"/>
              </a:rPr>
              <a:t>dùng</a:t>
            </a:r>
            <a:r>
              <a:rPr lang="en-US" sz="2000" b="1">
                <a:latin typeface="Tahoma"/>
                <a:ea typeface="+mn-lt"/>
                <a:cs typeface="+mn-lt"/>
              </a:rPr>
              <a:t> </a:t>
            </a:r>
            <a:r>
              <a:rPr lang="en-US" sz="2000" b="1" err="1">
                <a:latin typeface="Tahoma"/>
                <a:ea typeface="Tahoma"/>
                <a:cs typeface="Tahoma"/>
              </a:rPr>
              <a:t>onResponse</a:t>
            </a:r>
            <a:r>
              <a:rPr lang="en-US" sz="2000" b="1">
                <a:latin typeface="Tahoma"/>
                <a:ea typeface="+mn-lt"/>
                <a:cs typeface="+mn-lt"/>
              </a:rPr>
              <a:t> </a:t>
            </a:r>
            <a:r>
              <a:rPr lang="en-US" sz="2000" b="1" err="1">
                <a:latin typeface="Tahoma"/>
                <a:ea typeface="+mn-lt"/>
                <a:cs typeface="+mn-lt"/>
              </a:rPr>
              <a:t>để</a:t>
            </a:r>
            <a:r>
              <a:rPr lang="en-US" sz="2000" b="1">
                <a:latin typeface="Tahoma"/>
                <a:ea typeface="+mn-lt"/>
                <a:cs typeface="+mn-lt"/>
              </a:rPr>
              <a:t>:</a:t>
            </a:r>
            <a:endParaRPr lang="en-US" sz="2000" b="1">
              <a:latin typeface="Tahoma"/>
              <a:ea typeface="Tahoma"/>
              <a:cs typeface="Tahoma"/>
            </a:endParaRPr>
          </a:p>
          <a:p>
            <a:endParaRPr lang="en-US" sz="2000">
              <a:latin typeface="Tahoma"/>
              <a:ea typeface="+mn-lt"/>
              <a:cs typeface="+mn-lt"/>
            </a:endParaRPr>
          </a:p>
          <a:p>
            <a:pPr>
              <a:buFont typeface="Arial"/>
              <a:buChar char="•"/>
            </a:pPr>
            <a:r>
              <a:rPr lang="en-US" sz="2000" err="1">
                <a:latin typeface="Tahoma"/>
                <a:ea typeface="+mn-lt"/>
                <a:cs typeface="+mn-lt"/>
              </a:rPr>
              <a:t>Kiểm</a:t>
            </a:r>
            <a:r>
              <a:rPr lang="en-US" sz="2000">
                <a:latin typeface="Tahoma"/>
                <a:ea typeface="+mn-lt"/>
                <a:cs typeface="+mn-lt"/>
              </a:rPr>
              <a:t> </a:t>
            </a:r>
            <a:r>
              <a:rPr lang="en-US" sz="2000" err="1">
                <a:latin typeface="Tahoma"/>
                <a:ea typeface="+mn-lt"/>
                <a:cs typeface="+mn-lt"/>
              </a:rPr>
              <a:t>tra</a:t>
            </a:r>
            <a:r>
              <a:rPr lang="en-US" sz="2000">
                <a:latin typeface="Tahoma"/>
                <a:ea typeface="+mn-lt"/>
                <a:cs typeface="+mn-lt"/>
              </a:rPr>
              <a:t> </a:t>
            </a:r>
            <a:r>
              <a:rPr lang="en-US" sz="2000" err="1">
                <a:latin typeface="Tahoma"/>
                <a:ea typeface="+mn-lt"/>
                <a:cs typeface="+mn-lt"/>
              </a:rPr>
              <a:t>mã</a:t>
            </a:r>
            <a:r>
              <a:rPr lang="en-US" sz="2000">
                <a:latin typeface="Tahoma"/>
                <a:ea typeface="+mn-lt"/>
                <a:cs typeface="+mn-lt"/>
              </a:rPr>
              <a:t> </a:t>
            </a:r>
            <a:r>
              <a:rPr lang="en-US" sz="2000" err="1">
                <a:latin typeface="Tahoma"/>
                <a:ea typeface="+mn-lt"/>
                <a:cs typeface="+mn-lt"/>
              </a:rPr>
              <a:t>trạng</a:t>
            </a:r>
            <a:r>
              <a:rPr lang="en-US" sz="2000">
                <a:latin typeface="Tahoma"/>
                <a:ea typeface="+mn-lt"/>
                <a:cs typeface="+mn-lt"/>
              </a:rPr>
              <a:t> </a:t>
            </a:r>
            <a:r>
              <a:rPr lang="en-US" sz="2000" err="1">
                <a:latin typeface="Tahoma"/>
                <a:ea typeface="+mn-lt"/>
                <a:cs typeface="+mn-lt"/>
              </a:rPr>
              <a:t>thái</a:t>
            </a:r>
            <a:r>
              <a:rPr lang="en-US" sz="2000">
                <a:latin typeface="Tahoma"/>
                <a:ea typeface="+mn-lt"/>
                <a:cs typeface="+mn-lt"/>
              </a:rPr>
              <a:t> (</a:t>
            </a:r>
            <a:r>
              <a:rPr lang="en-US" sz="2000" err="1">
                <a:latin typeface="Tahoma"/>
                <a:ea typeface="+mn-lt"/>
                <a:cs typeface="+mn-lt"/>
              </a:rPr>
              <a:t>statusCode</a:t>
            </a:r>
            <a:r>
              <a:rPr lang="en-US" sz="2000">
                <a:latin typeface="Tahoma"/>
                <a:ea typeface="+mn-lt"/>
                <a:cs typeface="+mn-lt"/>
              </a:rPr>
              <a:t>),</a:t>
            </a:r>
            <a:endParaRPr lang="en-US" sz="2000">
              <a:latin typeface="Tahoma"/>
              <a:ea typeface="Tahoma"/>
              <a:cs typeface="Tahoma"/>
            </a:endParaRPr>
          </a:p>
          <a:p>
            <a:pPr>
              <a:buFont typeface="Arial"/>
              <a:buChar char="•"/>
            </a:pPr>
            <a:r>
              <a:rPr lang="en-US" sz="2000" err="1">
                <a:latin typeface="Tahoma"/>
                <a:ea typeface="+mn-lt"/>
                <a:cs typeface="+mn-lt"/>
              </a:rPr>
              <a:t>Ghi</a:t>
            </a:r>
            <a:r>
              <a:rPr lang="en-US" sz="2000">
                <a:latin typeface="Tahoma"/>
                <a:ea typeface="+mn-lt"/>
                <a:cs typeface="+mn-lt"/>
              </a:rPr>
              <a:t> log </a:t>
            </a:r>
            <a:r>
              <a:rPr lang="en-US" sz="2000" err="1">
                <a:latin typeface="Tahoma"/>
                <a:ea typeface="+mn-lt"/>
                <a:cs typeface="+mn-lt"/>
              </a:rPr>
              <a:t>dữ</a:t>
            </a:r>
            <a:r>
              <a:rPr lang="en-US" sz="2000">
                <a:latin typeface="Tahoma"/>
                <a:ea typeface="+mn-lt"/>
                <a:cs typeface="+mn-lt"/>
              </a:rPr>
              <a:t> </a:t>
            </a:r>
            <a:r>
              <a:rPr lang="en-US" sz="2000" err="1">
                <a:latin typeface="Tahoma"/>
                <a:ea typeface="+mn-lt"/>
                <a:cs typeface="+mn-lt"/>
              </a:rPr>
              <a:t>liệu</a:t>
            </a:r>
            <a:r>
              <a:rPr lang="en-US" sz="2000">
                <a:latin typeface="Tahoma"/>
                <a:ea typeface="+mn-lt"/>
                <a:cs typeface="+mn-lt"/>
              </a:rPr>
              <a:t> (</a:t>
            </a:r>
            <a:r>
              <a:rPr lang="en-US" sz="2000" err="1">
                <a:latin typeface="Tahoma"/>
                <a:ea typeface="+mn-lt"/>
                <a:cs typeface="+mn-lt"/>
              </a:rPr>
              <a:t>response.data</a:t>
            </a:r>
            <a:r>
              <a:rPr lang="en-US" sz="2000">
                <a:latin typeface="Tahoma"/>
                <a:ea typeface="+mn-lt"/>
                <a:cs typeface="+mn-lt"/>
              </a:rPr>
              <a:t>),</a:t>
            </a:r>
            <a:endParaRPr lang="en-US" sz="2000">
              <a:latin typeface="Tahoma"/>
              <a:ea typeface="Tahoma"/>
              <a:cs typeface="Tahoma"/>
            </a:endParaRPr>
          </a:p>
          <a:p>
            <a:pPr>
              <a:buFont typeface="Arial"/>
              <a:buChar char="•"/>
            </a:pPr>
            <a:r>
              <a:rPr lang="en-US" sz="2000" err="1">
                <a:latin typeface="Tahoma"/>
                <a:ea typeface="+mn-lt"/>
                <a:cs typeface="+mn-lt"/>
              </a:rPr>
              <a:t>Biến</a:t>
            </a:r>
            <a:r>
              <a:rPr lang="en-US" sz="2000">
                <a:latin typeface="Tahoma"/>
                <a:ea typeface="+mn-lt"/>
                <a:cs typeface="+mn-lt"/>
              </a:rPr>
              <a:t> </a:t>
            </a:r>
            <a:r>
              <a:rPr lang="en-US" sz="2000" err="1">
                <a:latin typeface="Tahoma"/>
                <a:ea typeface="+mn-lt"/>
                <a:cs typeface="+mn-lt"/>
              </a:rPr>
              <a:t>đổi</a:t>
            </a:r>
            <a:r>
              <a:rPr lang="en-US" sz="2000">
                <a:latin typeface="Tahoma"/>
                <a:ea typeface="+mn-lt"/>
                <a:cs typeface="+mn-lt"/>
              </a:rPr>
              <a:t> </a:t>
            </a:r>
            <a:r>
              <a:rPr lang="en-US" sz="2000" err="1">
                <a:latin typeface="Tahoma"/>
                <a:ea typeface="+mn-lt"/>
                <a:cs typeface="+mn-lt"/>
              </a:rPr>
              <a:t>dữ</a:t>
            </a:r>
            <a:r>
              <a:rPr lang="en-US" sz="2000">
                <a:latin typeface="Tahoma"/>
                <a:ea typeface="+mn-lt"/>
                <a:cs typeface="+mn-lt"/>
              </a:rPr>
              <a:t> </a:t>
            </a:r>
            <a:r>
              <a:rPr lang="en-US" sz="2000" err="1">
                <a:latin typeface="Tahoma"/>
                <a:ea typeface="+mn-lt"/>
                <a:cs typeface="+mn-lt"/>
              </a:rPr>
              <a:t>liệu</a:t>
            </a:r>
            <a:r>
              <a:rPr lang="en-US" sz="2000">
                <a:latin typeface="Tahoma"/>
                <a:ea typeface="+mn-lt"/>
                <a:cs typeface="+mn-lt"/>
              </a:rPr>
              <a:t> </a:t>
            </a:r>
            <a:r>
              <a:rPr lang="en-US" sz="2000" err="1">
                <a:latin typeface="Tahoma"/>
                <a:ea typeface="+mn-lt"/>
                <a:cs typeface="+mn-lt"/>
              </a:rPr>
              <a:t>trước</a:t>
            </a:r>
            <a:r>
              <a:rPr lang="en-US" sz="2000">
                <a:latin typeface="Tahoma"/>
                <a:ea typeface="+mn-lt"/>
                <a:cs typeface="+mn-lt"/>
              </a:rPr>
              <a:t> </a:t>
            </a:r>
            <a:r>
              <a:rPr lang="en-US" sz="2000" err="1">
                <a:latin typeface="Tahoma"/>
                <a:ea typeface="+mn-lt"/>
                <a:cs typeface="+mn-lt"/>
              </a:rPr>
              <a:t>khi</a:t>
            </a:r>
            <a:r>
              <a:rPr lang="en-US" sz="2000">
                <a:latin typeface="Tahoma"/>
                <a:ea typeface="+mn-lt"/>
                <a:cs typeface="+mn-lt"/>
              </a:rPr>
              <a:t> </a:t>
            </a:r>
            <a:r>
              <a:rPr lang="en-US" sz="2000" err="1">
                <a:latin typeface="Tahoma"/>
                <a:ea typeface="+mn-lt"/>
                <a:cs typeface="+mn-lt"/>
              </a:rPr>
              <a:t>gửi</a:t>
            </a:r>
            <a:r>
              <a:rPr lang="en-US" sz="2000">
                <a:latin typeface="Tahoma"/>
                <a:ea typeface="+mn-lt"/>
                <a:cs typeface="+mn-lt"/>
              </a:rPr>
              <a:t> </a:t>
            </a:r>
            <a:r>
              <a:rPr lang="en-US" sz="2000" err="1">
                <a:latin typeface="Tahoma"/>
                <a:ea typeface="+mn-lt"/>
                <a:cs typeface="+mn-lt"/>
              </a:rPr>
              <a:t>cho</a:t>
            </a:r>
            <a:r>
              <a:rPr lang="en-US" sz="2000">
                <a:latin typeface="Tahoma"/>
                <a:ea typeface="+mn-lt"/>
                <a:cs typeface="+mn-lt"/>
              </a:rPr>
              <a:t> UI,</a:t>
            </a:r>
            <a:endParaRPr lang="en-US" sz="2000">
              <a:latin typeface="Tahoma"/>
              <a:ea typeface="Tahoma"/>
              <a:cs typeface="Tahoma"/>
            </a:endParaRPr>
          </a:p>
          <a:p>
            <a:pPr>
              <a:buFont typeface="Arial"/>
              <a:buChar char="•"/>
            </a:pPr>
            <a:r>
              <a:rPr lang="en-US" sz="2000">
                <a:latin typeface="Tahoma"/>
                <a:ea typeface="+mn-lt"/>
                <a:cs typeface="+mn-lt"/>
              </a:rPr>
              <a:t>Lưu cache </a:t>
            </a:r>
            <a:r>
              <a:rPr lang="en-US" sz="2000" err="1">
                <a:latin typeface="Tahoma"/>
                <a:ea typeface="+mn-lt"/>
                <a:cs typeface="+mn-lt"/>
              </a:rPr>
              <a:t>hoặc</a:t>
            </a:r>
            <a:r>
              <a:rPr lang="en-US" sz="2000">
                <a:latin typeface="Tahoma"/>
                <a:ea typeface="+mn-lt"/>
                <a:cs typeface="+mn-lt"/>
              </a:rPr>
              <a:t> </a:t>
            </a:r>
            <a:r>
              <a:rPr lang="en-US" sz="2000" err="1">
                <a:latin typeface="Tahoma"/>
                <a:ea typeface="+mn-lt"/>
                <a:cs typeface="+mn-lt"/>
              </a:rPr>
              <a:t>đo</a:t>
            </a:r>
            <a:r>
              <a:rPr lang="en-US" sz="2000">
                <a:latin typeface="Tahoma"/>
                <a:ea typeface="+mn-lt"/>
                <a:cs typeface="+mn-lt"/>
              </a:rPr>
              <a:t> </a:t>
            </a:r>
            <a:r>
              <a:rPr lang="en-US" sz="2000" err="1">
                <a:latin typeface="Tahoma"/>
                <a:ea typeface="+mn-lt"/>
                <a:cs typeface="+mn-lt"/>
              </a:rPr>
              <a:t>thời</a:t>
            </a:r>
            <a:r>
              <a:rPr lang="en-US" sz="2000">
                <a:latin typeface="Tahoma"/>
                <a:ea typeface="+mn-lt"/>
                <a:cs typeface="+mn-lt"/>
              </a:rPr>
              <a:t> </a:t>
            </a:r>
            <a:r>
              <a:rPr lang="en-US" sz="2000" err="1">
                <a:latin typeface="Tahoma"/>
                <a:ea typeface="+mn-lt"/>
                <a:cs typeface="+mn-lt"/>
              </a:rPr>
              <a:t>gian</a:t>
            </a:r>
            <a:r>
              <a:rPr lang="en-US" sz="2000">
                <a:latin typeface="Tahoma"/>
                <a:ea typeface="+mn-lt"/>
                <a:cs typeface="+mn-lt"/>
              </a:rPr>
              <a:t> </a:t>
            </a:r>
            <a:r>
              <a:rPr lang="en-US" sz="2000" err="1">
                <a:latin typeface="Tahoma"/>
                <a:ea typeface="+mn-lt"/>
                <a:cs typeface="+mn-lt"/>
              </a:rPr>
              <a:t>phản</a:t>
            </a:r>
            <a:r>
              <a:rPr lang="en-US" sz="2000">
                <a:latin typeface="Tahoma"/>
                <a:ea typeface="+mn-lt"/>
                <a:cs typeface="+mn-lt"/>
              </a:rPr>
              <a:t> </a:t>
            </a:r>
            <a:r>
              <a:rPr lang="en-US" sz="2000" err="1">
                <a:latin typeface="Tahoma"/>
                <a:ea typeface="+mn-lt"/>
                <a:cs typeface="+mn-lt"/>
              </a:rPr>
              <a:t>hồi</a:t>
            </a:r>
            <a:r>
              <a:rPr lang="en-US" sz="2000">
                <a:latin typeface="Tahoma"/>
                <a:ea typeface="+mn-lt"/>
                <a:cs typeface="+mn-lt"/>
              </a:rPr>
              <a:t>.</a:t>
            </a:r>
          </a:p>
          <a:p>
            <a:pPr>
              <a:buFont typeface="Arial"/>
              <a:buChar char="•"/>
            </a:pPr>
            <a:endParaRPr lang="en-US" sz="2000">
              <a:latin typeface="Tahoma"/>
              <a:ea typeface="+mn-lt"/>
              <a:cs typeface="+mn-lt"/>
            </a:endParaRPr>
          </a:p>
          <a:p>
            <a:pPr marL="285750" indent="-285750" algn="l">
              <a:buFont typeface="Arial"/>
              <a:buChar char="•"/>
            </a:pPr>
            <a:endParaRPr lang="en-US" sz="2000">
              <a:latin typeface="Tahoma"/>
              <a:ea typeface="Tahoma"/>
              <a:cs typeface="Tahoma"/>
            </a:endParaRPr>
          </a:p>
        </p:txBody>
      </p:sp>
    </p:spTree>
    <p:extLst>
      <p:ext uri="{BB962C8B-B14F-4D97-AF65-F5344CB8AC3E}">
        <p14:creationId xmlns:p14="http://schemas.microsoft.com/office/powerpoint/2010/main" val="289982501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128D1F6C-669D-D8AD-B3E6-09007DAB2ADD}"/>
            </a:ext>
          </a:extLst>
        </p:cNvPr>
        <p:cNvGrpSpPr/>
        <p:nvPr/>
      </p:nvGrpSpPr>
      <p:grpSpPr>
        <a:xfrm>
          <a:off x="0" y="0"/>
          <a:ext cx="0" cy="0"/>
          <a:chOff x="0" y="0"/>
          <a:chExt cx="0" cy="0"/>
        </a:xfrm>
      </p:grpSpPr>
      <p:cxnSp>
        <p:nvCxnSpPr>
          <p:cNvPr id="13" name="Straight Arrow Connector 12">
            <a:extLst>
              <a:ext uri="{FF2B5EF4-FFF2-40B4-BE49-F238E27FC236}">
                <a16:creationId xmlns:a16="http://schemas.microsoft.com/office/drawing/2014/main" id="{E3C2E476-5512-302B-D61F-1C4AD09AA949}"/>
              </a:ext>
            </a:extLst>
          </p:cNvPr>
          <p:cNvCxnSpPr>
            <a:cxnSpLocks/>
            <a:stCxn id="5" idx="2"/>
            <a:endCxn id="4" idx="0"/>
          </p:cNvCxnSpPr>
          <p:nvPr/>
        </p:nvCxnSpPr>
        <p:spPr>
          <a:xfrm>
            <a:off x="6095998" y="2762937"/>
            <a:ext cx="2399044" cy="440856"/>
          </a:xfrm>
          <a:prstGeom prst="straightConnector1">
            <a:avLst/>
          </a:prstGeom>
          <a:ln w="317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F4CDDB2C-FFAB-05CC-4AF3-9DD91FAE72DF}"/>
              </a:ext>
            </a:extLst>
          </p:cNvPr>
          <p:cNvCxnSpPr>
            <a:cxnSpLocks/>
            <a:stCxn id="5" idx="2"/>
            <a:endCxn id="7" idx="0"/>
          </p:cNvCxnSpPr>
          <p:nvPr/>
        </p:nvCxnSpPr>
        <p:spPr>
          <a:xfrm flipH="1">
            <a:off x="3696956" y="2762937"/>
            <a:ext cx="2399042" cy="440857"/>
          </a:xfrm>
          <a:prstGeom prst="straightConnector1">
            <a:avLst/>
          </a:prstGeom>
          <a:ln w="317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C2A378B9-D267-5C78-E550-7DF995AC16FE}"/>
              </a:ext>
            </a:extLst>
          </p:cNvPr>
          <p:cNvSpPr txBox="1"/>
          <p:nvPr/>
        </p:nvSpPr>
        <p:spPr>
          <a:xfrm>
            <a:off x="731672" y="531611"/>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Error Handling and Retry Mechanism.</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6B49A4DB-39C9-2446-2D72-4E74CD575BD3}"/>
              </a:ext>
            </a:extLst>
          </p:cNvPr>
          <p:cNvCxnSpPr>
            <a:cxnSpLocks/>
          </p:cNvCxnSpPr>
          <p:nvPr/>
        </p:nvCxnSpPr>
        <p:spPr>
          <a:xfrm>
            <a:off x="140677" y="1125413"/>
            <a:ext cx="8307584"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E02D770E-7BA1-1782-4BF7-4992583453F8}"/>
              </a:ext>
            </a:extLst>
          </p:cNvPr>
          <p:cNvSpPr/>
          <p:nvPr/>
        </p:nvSpPr>
        <p:spPr>
          <a:xfrm>
            <a:off x="3696956" y="1336027"/>
            <a:ext cx="4798086"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564BB1F-1314-39A2-A8EA-8EBECDAA84CB}"/>
              </a:ext>
            </a:extLst>
          </p:cNvPr>
          <p:cNvSpPr txBox="1"/>
          <p:nvPr/>
        </p:nvSpPr>
        <p:spPr>
          <a:xfrm>
            <a:off x="4248091" y="1318788"/>
            <a:ext cx="3695818" cy="523220"/>
          </a:xfrm>
          <a:prstGeom prst="rect">
            <a:avLst/>
          </a:prstGeom>
          <a:noFill/>
        </p:spPr>
        <p:txBody>
          <a:bodyPr wrap="square" lIns="91440" tIns="45720" rIns="91440" bIns="45720" rtlCol="0" anchor="t">
            <a:spAutoFit/>
          </a:bodyPr>
          <a:lstStyle/>
          <a:p>
            <a:pPr algn="ctr"/>
            <a:r>
              <a:rPr lang="en-US" sz="2800" b="1">
                <a:latin typeface="Tahoma"/>
                <a:ea typeface="Tahoma"/>
                <a:cs typeface="Tahoma"/>
              </a:rPr>
              <a:t>Error Handling</a:t>
            </a: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40" name="Rectangle: Rounded Corners 39">
            <a:extLst>
              <a:ext uri="{FF2B5EF4-FFF2-40B4-BE49-F238E27FC236}">
                <a16:creationId xmlns:a16="http://schemas.microsoft.com/office/drawing/2014/main" id="{F6B476F2-12CB-DDAA-7B52-64D8AE9002DA}"/>
              </a:ext>
            </a:extLst>
          </p:cNvPr>
          <p:cNvSpPr/>
          <p:nvPr/>
        </p:nvSpPr>
        <p:spPr>
          <a:xfrm>
            <a:off x="2299499" y="3428997"/>
            <a:ext cx="2686600" cy="2637696"/>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BB781741-97AB-0C25-103F-4D09AB9C32A0}"/>
              </a:ext>
            </a:extLst>
          </p:cNvPr>
          <p:cNvSpPr/>
          <p:nvPr/>
        </p:nvSpPr>
        <p:spPr>
          <a:xfrm>
            <a:off x="7120045" y="3428998"/>
            <a:ext cx="4210597" cy="329983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176C3E12-7B7A-A74D-4732-8AAA25AADACC}"/>
              </a:ext>
            </a:extLst>
          </p:cNvPr>
          <p:cNvSpPr/>
          <p:nvPr/>
        </p:nvSpPr>
        <p:spPr>
          <a:xfrm>
            <a:off x="7409560" y="3203793"/>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3D15F82A-1F76-E0F6-E3B2-00B746209D6A}"/>
              </a:ext>
            </a:extLst>
          </p:cNvPr>
          <p:cNvSpPr/>
          <p:nvPr/>
        </p:nvSpPr>
        <p:spPr>
          <a:xfrm>
            <a:off x="2611474" y="3203794"/>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0467B75-0F7E-337C-5A1F-89E1612EB766}"/>
              </a:ext>
            </a:extLst>
          </p:cNvPr>
          <p:cNvSpPr txBox="1"/>
          <p:nvPr/>
        </p:nvSpPr>
        <p:spPr>
          <a:xfrm>
            <a:off x="2742798" y="3231704"/>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HTTP</a:t>
            </a:r>
          </a:p>
        </p:txBody>
      </p:sp>
      <p:sp>
        <p:nvSpPr>
          <p:cNvPr id="11" name="TextBox 10">
            <a:extLst>
              <a:ext uri="{FF2B5EF4-FFF2-40B4-BE49-F238E27FC236}">
                <a16:creationId xmlns:a16="http://schemas.microsoft.com/office/drawing/2014/main" id="{B0E97ED9-E224-5FAD-0194-CDAA57604445}"/>
              </a:ext>
            </a:extLst>
          </p:cNvPr>
          <p:cNvSpPr txBox="1"/>
          <p:nvPr/>
        </p:nvSpPr>
        <p:spPr>
          <a:xfrm>
            <a:off x="7540889" y="3231704"/>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DIO</a:t>
            </a:r>
          </a:p>
        </p:txBody>
      </p:sp>
      <p:sp>
        <p:nvSpPr>
          <p:cNvPr id="19" name="TextBox 18">
            <a:extLst>
              <a:ext uri="{FF2B5EF4-FFF2-40B4-BE49-F238E27FC236}">
                <a16:creationId xmlns:a16="http://schemas.microsoft.com/office/drawing/2014/main" id="{E899DE39-EF7E-5ADA-8A9A-866318597685}"/>
              </a:ext>
            </a:extLst>
          </p:cNvPr>
          <p:cNvSpPr txBox="1"/>
          <p:nvPr/>
        </p:nvSpPr>
        <p:spPr>
          <a:xfrm>
            <a:off x="2285184" y="3790042"/>
            <a:ext cx="2705021" cy="2246769"/>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SocketException</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endParaRPr lang="en-US" sz="2000">
              <a:solidFill>
                <a:schemeClr val="bg1"/>
              </a:solidFill>
              <a:latin typeface="Tahoma"/>
              <a:ea typeface="Tahoma"/>
              <a:cs typeface="Tahoma"/>
            </a:endParaRPr>
          </a:p>
          <a:p>
            <a:pPr marL="285750" indent="-285750">
              <a:buFont typeface="Arial" panose="020B0604020202020204" pitchFamily="34" charset="0"/>
              <a:buChar char="•"/>
            </a:pP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TimeoutException</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HTTPException</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panose="020B0604020202020204" pitchFamily="34" charset="0"/>
              <a:buChar char="•"/>
            </a:pPr>
            <a:endParaRPr lang="en-US" sz="2000">
              <a:solidFill>
                <a:schemeClr val="bg1"/>
              </a:solidFill>
              <a:latin typeface="Tahoma"/>
              <a:ea typeface="Tahoma"/>
              <a:cs typeface="Tahoma"/>
            </a:endParaRPr>
          </a:p>
          <a:p>
            <a:pPr marL="285750" indent="-285750">
              <a:buFont typeface="Arial" panose="020B0604020202020204" pitchFamily="34" charset="0"/>
              <a:buChar char="•"/>
            </a:pPr>
            <a:r>
              <a:rPr lang="en-US" sz="2000" err="1">
                <a:solidFill>
                  <a:schemeClr val="bg1"/>
                </a:solidFill>
                <a:ea typeface="+mn-lt"/>
                <a:cs typeface="+mn-lt"/>
              </a:rPr>
              <a:t>FormatException</a:t>
            </a:r>
            <a:endParaRPr lang="en-US" sz="2000">
              <a:solidFill>
                <a:schemeClr val="bg1"/>
              </a:solidFill>
              <a:ea typeface="+mn-lt"/>
              <a:cs typeface="+mn-lt"/>
            </a:endParaRPr>
          </a:p>
        </p:txBody>
      </p:sp>
      <p:sp>
        <p:nvSpPr>
          <p:cNvPr id="20" name="TextBox 19">
            <a:extLst>
              <a:ext uri="{FF2B5EF4-FFF2-40B4-BE49-F238E27FC236}">
                <a16:creationId xmlns:a16="http://schemas.microsoft.com/office/drawing/2014/main" id="{F7621838-3652-DA0B-E3EB-7D65961A2A0B}"/>
              </a:ext>
            </a:extLst>
          </p:cNvPr>
          <p:cNvSpPr txBox="1"/>
          <p:nvPr/>
        </p:nvSpPr>
        <p:spPr>
          <a:xfrm>
            <a:off x="7138679" y="3790042"/>
            <a:ext cx="5023216" cy="3170099"/>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2000">
                <a:solidFill>
                  <a:schemeClr val="bg1"/>
                </a:solidFill>
                <a:ea typeface="+mn-lt"/>
                <a:cs typeface="+mn-lt"/>
              </a:rPr>
              <a:t>1xx – Informational (Thông tin)</a:t>
            </a:r>
          </a:p>
          <a:p>
            <a:pPr>
              <a:buFont typeface="Arial" panose="020B0604020202020204" pitchFamily="34" charset="0"/>
            </a:pPr>
            <a:r>
              <a:rPr lang="en-US" sz="2000" err="1">
                <a:solidFill>
                  <a:schemeClr val="bg1"/>
                </a:solidFill>
                <a:ea typeface="+mn-lt"/>
                <a:cs typeface="+mn-lt"/>
              </a:rPr>
              <a:t>vd</a:t>
            </a:r>
            <a:r>
              <a:rPr lang="en-US" sz="2000">
                <a:solidFill>
                  <a:schemeClr val="bg1"/>
                </a:solidFill>
                <a:ea typeface="+mn-lt"/>
                <a:cs typeface="+mn-lt"/>
              </a:rPr>
              <a:t>: 100 Continue, …</a:t>
            </a:r>
          </a:p>
          <a:p>
            <a:pPr>
              <a:buFont typeface="Arial" panose="020B0604020202020204" pitchFamily="34" charset="0"/>
            </a:pPr>
            <a:endParaRPr lang="en-US" sz="2000">
              <a:solidFill>
                <a:schemeClr val="bg1"/>
              </a:solidFill>
              <a:ea typeface="+mn-lt"/>
              <a:cs typeface="+mn-lt"/>
            </a:endParaRPr>
          </a:p>
          <a:p>
            <a:pPr marL="285750" indent="-285750">
              <a:buFont typeface="Arial" panose="020B0604020202020204" pitchFamily="34" charset="0"/>
              <a:buChar char="•"/>
            </a:pPr>
            <a:r>
              <a:rPr lang="en-US" sz="2000">
                <a:solidFill>
                  <a:schemeClr val="bg1"/>
                </a:solidFill>
                <a:ea typeface="+mn-lt"/>
                <a:cs typeface="+mn-lt"/>
              </a:rPr>
              <a:t>2xx – Success (Thành </a:t>
            </a:r>
            <a:r>
              <a:rPr lang="en-US" sz="2000" err="1">
                <a:solidFill>
                  <a:schemeClr val="bg1"/>
                </a:solidFill>
                <a:ea typeface="+mn-lt"/>
                <a:cs typeface="+mn-lt"/>
              </a:rPr>
              <a:t>công</a:t>
            </a:r>
            <a:r>
              <a:rPr lang="en-US" sz="2000">
                <a:solidFill>
                  <a:schemeClr val="bg1"/>
                </a:solidFill>
                <a:ea typeface="+mn-lt"/>
                <a:cs typeface="+mn-lt"/>
              </a:rPr>
              <a:t>)</a:t>
            </a:r>
          </a:p>
          <a:p>
            <a:r>
              <a:rPr lang="en-US" sz="2000" err="1">
                <a:solidFill>
                  <a:schemeClr val="bg1"/>
                </a:solidFill>
                <a:ea typeface="+mn-lt"/>
                <a:cs typeface="+mn-lt"/>
              </a:rPr>
              <a:t>Vd</a:t>
            </a:r>
            <a:r>
              <a:rPr lang="en-US" sz="2000">
                <a:solidFill>
                  <a:schemeClr val="bg1"/>
                </a:solidFill>
                <a:ea typeface="+mn-lt"/>
                <a:cs typeface="+mn-lt"/>
              </a:rPr>
              <a:t>: 200 OK, 201 Created, …</a:t>
            </a:r>
          </a:p>
          <a:p>
            <a:endParaRPr lang="en-US" sz="2000">
              <a:solidFill>
                <a:schemeClr val="bg1"/>
              </a:solidFill>
              <a:ea typeface="+mn-lt"/>
              <a:cs typeface="+mn-lt"/>
            </a:endParaRPr>
          </a:p>
          <a:p>
            <a:pPr marL="285750" indent="-285750">
              <a:buFont typeface="Arial" panose="020B0604020202020204" pitchFamily="34" charset="0"/>
              <a:buChar char="•"/>
            </a:pPr>
            <a:r>
              <a:rPr lang="en-US" sz="2000">
                <a:solidFill>
                  <a:schemeClr val="bg1"/>
                </a:solidFill>
                <a:ea typeface="+mn-lt"/>
                <a:cs typeface="+mn-lt"/>
              </a:rPr>
              <a:t>3xx – Redirection (</a:t>
            </a:r>
            <a:r>
              <a:rPr lang="en-US" sz="2000" err="1">
                <a:solidFill>
                  <a:schemeClr val="bg1"/>
                </a:solidFill>
                <a:ea typeface="+mn-lt"/>
                <a:cs typeface="+mn-lt"/>
              </a:rPr>
              <a:t>Chuyển</a:t>
            </a:r>
            <a:r>
              <a:rPr lang="en-US" sz="2000">
                <a:solidFill>
                  <a:schemeClr val="bg1"/>
                </a:solidFill>
                <a:ea typeface="+mn-lt"/>
                <a:cs typeface="+mn-lt"/>
              </a:rPr>
              <a:t> </a:t>
            </a:r>
            <a:r>
              <a:rPr lang="en-US" sz="2000" err="1">
                <a:solidFill>
                  <a:schemeClr val="bg1"/>
                </a:solidFill>
                <a:ea typeface="+mn-lt"/>
                <a:cs typeface="+mn-lt"/>
              </a:rPr>
              <a:t>hướng</a:t>
            </a:r>
            <a:r>
              <a:rPr lang="en-US" sz="2000">
                <a:solidFill>
                  <a:schemeClr val="bg1"/>
                </a:solidFill>
                <a:ea typeface="+mn-lt"/>
                <a:cs typeface="+mn-lt"/>
              </a:rPr>
              <a:t>)</a:t>
            </a:r>
          </a:p>
          <a:p>
            <a:pPr marL="285750" indent="-285750">
              <a:buFont typeface="Arial" panose="020B0604020202020204" pitchFamily="34" charset="0"/>
              <a:buChar char="•"/>
            </a:pPr>
            <a:r>
              <a:rPr lang="en-US" sz="2000">
                <a:solidFill>
                  <a:schemeClr val="bg1"/>
                </a:solidFill>
                <a:ea typeface="+mn-lt"/>
                <a:cs typeface="+mn-lt"/>
              </a:rPr>
              <a:t>4xx – Client Error (</a:t>
            </a:r>
            <a:r>
              <a:rPr lang="en-US" sz="2000" err="1">
                <a:solidFill>
                  <a:schemeClr val="bg1"/>
                </a:solidFill>
                <a:ea typeface="+mn-lt"/>
                <a:cs typeface="+mn-lt"/>
              </a:rPr>
              <a:t>Lỗi</a:t>
            </a:r>
            <a:r>
              <a:rPr lang="en-US" sz="2000">
                <a:solidFill>
                  <a:schemeClr val="bg1"/>
                </a:solidFill>
                <a:ea typeface="+mn-lt"/>
                <a:cs typeface="+mn-lt"/>
              </a:rPr>
              <a:t> </a:t>
            </a:r>
            <a:r>
              <a:rPr lang="en-US" sz="2000" err="1">
                <a:solidFill>
                  <a:schemeClr val="bg1"/>
                </a:solidFill>
                <a:ea typeface="+mn-lt"/>
                <a:cs typeface="+mn-lt"/>
              </a:rPr>
              <a:t>phía</a:t>
            </a:r>
            <a:r>
              <a:rPr lang="en-US" sz="2000">
                <a:solidFill>
                  <a:schemeClr val="bg1"/>
                </a:solidFill>
                <a:ea typeface="+mn-lt"/>
                <a:cs typeface="+mn-lt"/>
              </a:rPr>
              <a:t> client)</a:t>
            </a:r>
          </a:p>
          <a:p>
            <a:pPr marL="285750" indent="-285750">
              <a:buFont typeface="Arial" panose="020B0604020202020204" pitchFamily="34" charset="0"/>
              <a:buChar char="•"/>
            </a:pPr>
            <a:r>
              <a:rPr lang="en-US" sz="2000">
                <a:solidFill>
                  <a:schemeClr val="bg1"/>
                </a:solidFill>
                <a:ea typeface="+mn-lt"/>
                <a:cs typeface="+mn-lt"/>
              </a:rPr>
              <a:t>5xx – Server Error (</a:t>
            </a:r>
            <a:r>
              <a:rPr lang="en-US" sz="2000" err="1">
                <a:solidFill>
                  <a:schemeClr val="bg1"/>
                </a:solidFill>
                <a:ea typeface="+mn-lt"/>
                <a:cs typeface="+mn-lt"/>
              </a:rPr>
              <a:t>Lỗi</a:t>
            </a:r>
            <a:r>
              <a:rPr lang="en-US" sz="2000">
                <a:solidFill>
                  <a:schemeClr val="bg1"/>
                </a:solidFill>
                <a:ea typeface="+mn-lt"/>
                <a:cs typeface="+mn-lt"/>
              </a:rPr>
              <a:t> </a:t>
            </a:r>
            <a:r>
              <a:rPr lang="en-US" sz="2000" err="1">
                <a:solidFill>
                  <a:schemeClr val="bg1"/>
                </a:solidFill>
                <a:ea typeface="+mn-lt"/>
                <a:cs typeface="+mn-lt"/>
              </a:rPr>
              <a:t>phía</a:t>
            </a:r>
            <a:r>
              <a:rPr lang="en-US" sz="2000">
                <a:solidFill>
                  <a:schemeClr val="bg1"/>
                </a:solidFill>
                <a:ea typeface="+mn-lt"/>
                <a:cs typeface="+mn-lt"/>
              </a:rPr>
              <a:t> server)</a:t>
            </a:r>
          </a:p>
          <a:p>
            <a:pPr marL="285750" indent="-285750">
              <a:buFont typeface="Arial" panose="020B0604020202020204" pitchFamily="34" charset="0"/>
              <a:buChar char="•"/>
            </a:pP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5" name="Rectangle: Rounded Corners 4">
            <a:extLst>
              <a:ext uri="{FF2B5EF4-FFF2-40B4-BE49-F238E27FC236}">
                <a16:creationId xmlns:a16="http://schemas.microsoft.com/office/drawing/2014/main" id="{FC12110A-9D2E-694F-337D-0D2D61141557}"/>
              </a:ext>
            </a:extLst>
          </p:cNvPr>
          <p:cNvSpPr/>
          <p:nvPr/>
        </p:nvSpPr>
        <p:spPr>
          <a:xfrm>
            <a:off x="4499111" y="2239718"/>
            <a:ext cx="3193774" cy="523219"/>
          </a:xfrm>
          <a:prstGeom prst="roundRect">
            <a:avLst>
              <a:gd name="adj" fmla="val 17635"/>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36DD6250-148B-01DA-858E-6DADE8872383}"/>
              </a:ext>
            </a:extLst>
          </p:cNvPr>
          <p:cNvSpPr txBox="1"/>
          <p:nvPr/>
        </p:nvSpPr>
        <p:spPr>
          <a:xfrm>
            <a:off x="5089032" y="2270494"/>
            <a:ext cx="2013932" cy="461665"/>
          </a:xfrm>
          <a:prstGeom prst="rect">
            <a:avLst/>
          </a:prstGeom>
          <a:noFill/>
        </p:spPr>
        <p:txBody>
          <a:bodyPr wrap="square" rtlCol="0">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Response</a:t>
            </a:r>
          </a:p>
        </p:txBody>
      </p:sp>
    </p:spTree>
    <p:extLst>
      <p:ext uri="{BB962C8B-B14F-4D97-AF65-F5344CB8AC3E}">
        <p14:creationId xmlns:p14="http://schemas.microsoft.com/office/powerpoint/2010/main" val="13488976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E64B3D8F-9459-DF16-58A5-D2456CF4A880}"/>
            </a:ext>
          </a:extLst>
        </p:cNvPr>
        <p:cNvGrpSpPr/>
        <p:nvPr/>
      </p:nvGrpSpPr>
      <p:grpSpPr>
        <a:xfrm>
          <a:off x="0" y="0"/>
          <a:ext cx="0" cy="0"/>
          <a:chOff x="0" y="0"/>
          <a:chExt cx="0" cy="0"/>
        </a:xfrm>
      </p:grpSpPr>
      <p:cxnSp>
        <p:nvCxnSpPr>
          <p:cNvPr id="14" name="Straight Arrow Connector 13">
            <a:extLst>
              <a:ext uri="{FF2B5EF4-FFF2-40B4-BE49-F238E27FC236}">
                <a16:creationId xmlns:a16="http://schemas.microsoft.com/office/drawing/2014/main" id="{D60BA28E-4B95-E161-418A-FD9FF9A0A530}"/>
              </a:ext>
            </a:extLst>
          </p:cNvPr>
          <p:cNvCxnSpPr>
            <a:cxnSpLocks/>
            <a:stCxn id="5" idx="2"/>
            <a:endCxn id="7" idx="0"/>
          </p:cNvCxnSpPr>
          <p:nvPr/>
        </p:nvCxnSpPr>
        <p:spPr>
          <a:xfrm flipH="1">
            <a:off x="1157578" y="2508906"/>
            <a:ext cx="579986" cy="745949"/>
          </a:xfrm>
          <a:prstGeom prst="straightConnector1">
            <a:avLst/>
          </a:prstGeom>
          <a:ln w="317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CF34A8FB-5AB7-AD02-8E12-6E2A02E8736F}"/>
              </a:ext>
            </a:extLst>
          </p:cNvPr>
          <p:cNvSpPr txBox="1"/>
          <p:nvPr/>
        </p:nvSpPr>
        <p:spPr>
          <a:xfrm>
            <a:off x="731672" y="531611"/>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Error Handling and Retry Mechanism.</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80A7A11B-8715-3A11-673E-282B99EE6C66}"/>
              </a:ext>
            </a:extLst>
          </p:cNvPr>
          <p:cNvCxnSpPr>
            <a:cxnSpLocks/>
          </p:cNvCxnSpPr>
          <p:nvPr/>
        </p:nvCxnSpPr>
        <p:spPr>
          <a:xfrm>
            <a:off x="140677" y="1125413"/>
            <a:ext cx="8307584"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E6DA2D11-B551-DC28-8898-BE10228F8909}"/>
              </a:ext>
            </a:extLst>
          </p:cNvPr>
          <p:cNvSpPr/>
          <p:nvPr/>
        </p:nvSpPr>
        <p:spPr>
          <a:xfrm>
            <a:off x="3618515" y="1257586"/>
            <a:ext cx="4798086"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484BB96-BB8A-F042-69D2-E29B570F611B}"/>
              </a:ext>
            </a:extLst>
          </p:cNvPr>
          <p:cNvSpPr txBox="1"/>
          <p:nvPr/>
        </p:nvSpPr>
        <p:spPr>
          <a:xfrm>
            <a:off x="4169650" y="1240347"/>
            <a:ext cx="3695818" cy="523220"/>
          </a:xfrm>
          <a:prstGeom prst="rect">
            <a:avLst/>
          </a:prstGeom>
          <a:noFill/>
        </p:spPr>
        <p:txBody>
          <a:bodyPr wrap="square" lIns="91440" tIns="45720" rIns="91440" bIns="45720" rtlCol="0" anchor="t">
            <a:spAutoFit/>
          </a:bodyPr>
          <a:lstStyle/>
          <a:p>
            <a:pPr algn="ctr"/>
            <a:r>
              <a:rPr lang="en-US" sz="2800" b="1">
                <a:latin typeface="Tahoma"/>
                <a:ea typeface="Tahoma"/>
                <a:cs typeface="Tahoma"/>
              </a:rPr>
              <a:t>Error Handling</a:t>
            </a: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4" name="Rectangle: Rounded Corners 3">
            <a:extLst>
              <a:ext uri="{FF2B5EF4-FFF2-40B4-BE49-F238E27FC236}">
                <a16:creationId xmlns:a16="http://schemas.microsoft.com/office/drawing/2014/main" id="{780B641B-93E1-1971-703E-3491BCE069AE}"/>
              </a:ext>
            </a:extLst>
          </p:cNvPr>
          <p:cNvSpPr/>
          <p:nvPr/>
        </p:nvSpPr>
        <p:spPr>
          <a:xfrm>
            <a:off x="2486220" y="3784290"/>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2DF02529-0BE4-2339-28E6-1269F9B222A9}"/>
              </a:ext>
            </a:extLst>
          </p:cNvPr>
          <p:cNvSpPr/>
          <p:nvPr/>
        </p:nvSpPr>
        <p:spPr>
          <a:xfrm>
            <a:off x="140677" y="1985687"/>
            <a:ext cx="3193774" cy="523219"/>
          </a:xfrm>
          <a:prstGeom prst="roundRect">
            <a:avLst>
              <a:gd name="adj" fmla="val 17635"/>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43EBE4CB-FC4A-B6DC-89F2-14334C59EA9B}"/>
              </a:ext>
            </a:extLst>
          </p:cNvPr>
          <p:cNvSpPr/>
          <p:nvPr/>
        </p:nvSpPr>
        <p:spPr>
          <a:xfrm>
            <a:off x="72096" y="3254855"/>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43DBC24-17A2-33B5-201B-245D995D111A}"/>
              </a:ext>
            </a:extLst>
          </p:cNvPr>
          <p:cNvSpPr txBox="1"/>
          <p:nvPr/>
        </p:nvSpPr>
        <p:spPr>
          <a:xfrm>
            <a:off x="192688" y="3282765"/>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HTTP</a:t>
            </a:r>
          </a:p>
        </p:txBody>
      </p:sp>
      <p:sp>
        <p:nvSpPr>
          <p:cNvPr id="11" name="TextBox 10">
            <a:extLst>
              <a:ext uri="{FF2B5EF4-FFF2-40B4-BE49-F238E27FC236}">
                <a16:creationId xmlns:a16="http://schemas.microsoft.com/office/drawing/2014/main" id="{E163C354-2BB5-ED11-A8F7-C12AC1FF334C}"/>
              </a:ext>
            </a:extLst>
          </p:cNvPr>
          <p:cNvSpPr txBox="1"/>
          <p:nvPr/>
        </p:nvSpPr>
        <p:spPr>
          <a:xfrm>
            <a:off x="2617549" y="3812201"/>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DIO</a:t>
            </a:r>
          </a:p>
        </p:txBody>
      </p:sp>
      <p:cxnSp>
        <p:nvCxnSpPr>
          <p:cNvPr id="13" name="Straight Arrow Connector 12">
            <a:extLst>
              <a:ext uri="{FF2B5EF4-FFF2-40B4-BE49-F238E27FC236}">
                <a16:creationId xmlns:a16="http://schemas.microsoft.com/office/drawing/2014/main" id="{94273A86-9B47-586A-D155-70038206E944}"/>
              </a:ext>
            </a:extLst>
          </p:cNvPr>
          <p:cNvCxnSpPr>
            <a:cxnSpLocks/>
            <a:stCxn id="5" idx="2"/>
            <a:endCxn id="4" idx="0"/>
          </p:cNvCxnSpPr>
          <p:nvPr/>
        </p:nvCxnSpPr>
        <p:spPr>
          <a:xfrm>
            <a:off x="1737564" y="2508906"/>
            <a:ext cx="1834138" cy="1275384"/>
          </a:xfrm>
          <a:prstGeom prst="straightConnector1">
            <a:avLst/>
          </a:prstGeom>
          <a:ln w="317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0C7AD27A-058F-539A-96D7-C9AD6DCB82AE}"/>
              </a:ext>
            </a:extLst>
          </p:cNvPr>
          <p:cNvSpPr txBox="1"/>
          <p:nvPr/>
        </p:nvSpPr>
        <p:spPr>
          <a:xfrm>
            <a:off x="730598" y="2019330"/>
            <a:ext cx="2013932" cy="461665"/>
          </a:xfrm>
          <a:prstGeom prst="rect">
            <a:avLst/>
          </a:prstGeom>
          <a:noFill/>
        </p:spPr>
        <p:txBody>
          <a:bodyPr wrap="square" rtlCol="0">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Response</a:t>
            </a:r>
          </a:p>
        </p:txBody>
      </p:sp>
      <p:sp>
        <p:nvSpPr>
          <p:cNvPr id="2" name="TextBox 1">
            <a:extLst>
              <a:ext uri="{FF2B5EF4-FFF2-40B4-BE49-F238E27FC236}">
                <a16:creationId xmlns:a16="http://schemas.microsoft.com/office/drawing/2014/main" id="{E1AE0011-39C1-E306-5AED-943DD8D99B58}"/>
              </a:ext>
            </a:extLst>
          </p:cNvPr>
          <p:cNvSpPr txBox="1"/>
          <p:nvPr/>
        </p:nvSpPr>
        <p:spPr>
          <a:xfrm>
            <a:off x="3645568" y="2186550"/>
            <a:ext cx="8488030" cy="44040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400" b="1">
              <a:latin typeface="Tahoma"/>
            </a:endParaRPr>
          </a:p>
          <a:p>
            <a:r>
              <a:rPr lang="en-US">
                <a:latin typeface="Tahoma"/>
                <a:ea typeface="Tahoma"/>
                <a:cs typeface="Tahoma"/>
              </a:rPr>
              <a:t> </a:t>
            </a:r>
            <a:r>
              <a:rPr lang="en-US" err="1">
                <a:solidFill>
                  <a:srgbClr val="001080"/>
                </a:solidFill>
                <a:latin typeface="Consolas"/>
                <a:ea typeface="Tahoma"/>
                <a:cs typeface="Tahoma"/>
              </a:rPr>
              <a:t>onError</a:t>
            </a:r>
            <a:r>
              <a:rPr lang="en-US">
                <a:latin typeface="Consolas"/>
                <a:ea typeface="Tahoma"/>
                <a:cs typeface="Tahoma"/>
              </a:rPr>
              <a:t>:</a:t>
            </a:r>
            <a:r>
              <a:rPr lang="en-US">
                <a:solidFill>
                  <a:srgbClr val="3B3B3B"/>
                </a:solidFill>
                <a:latin typeface="Consolas"/>
                <a:ea typeface="Tahoma"/>
                <a:cs typeface="Tahoma"/>
              </a:rPr>
              <a:t> (</a:t>
            </a:r>
            <a:r>
              <a:rPr lang="en-US">
                <a:solidFill>
                  <a:srgbClr val="001080"/>
                </a:solidFill>
                <a:latin typeface="Consolas"/>
                <a:ea typeface="Tahoma"/>
                <a:cs typeface="Tahoma"/>
              </a:rPr>
              <a:t>error</a:t>
            </a:r>
            <a:r>
              <a:rPr lang="en-US">
                <a:solidFill>
                  <a:srgbClr val="3B3B3B"/>
                </a:solidFill>
                <a:latin typeface="Consolas"/>
                <a:ea typeface="Tahoma"/>
                <a:cs typeface="Tahoma"/>
              </a:rPr>
              <a:t>,  </a:t>
            </a:r>
            <a:r>
              <a:rPr lang="en-US">
                <a:solidFill>
                  <a:srgbClr val="001080"/>
                </a:solidFill>
                <a:latin typeface="Consolas"/>
                <a:ea typeface="Tahoma"/>
                <a:cs typeface="Tahoma"/>
              </a:rPr>
              <a:t>handler</a:t>
            </a:r>
            <a:r>
              <a:rPr lang="en-US">
                <a:solidFill>
                  <a:srgbClr val="3B3B3B"/>
                </a:solidFill>
                <a:latin typeface="Consolas"/>
                <a:ea typeface="Tahoma"/>
                <a:cs typeface="Tahoma"/>
              </a:rPr>
              <a:t>) </a:t>
            </a:r>
            <a:r>
              <a:rPr lang="en-US">
                <a:solidFill>
                  <a:srgbClr val="AF00DB"/>
                </a:solidFill>
                <a:latin typeface="Consolas"/>
                <a:ea typeface="Tahoma"/>
                <a:cs typeface="Tahoma"/>
              </a:rPr>
              <a:t>async</a:t>
            </a:r>
            <a:r>
              <a:rPr lang="en-US">
                <a:solidFill>
                  <a:srgbClr val="3B3B3B"/>
                </a:solidFill>
                <a:latin typeface="Consolas"/>
                <a:ea typeface="Tahoma"/>
                <a:cs typeface="Tahoma"/>
              </a:rPr>
              <a:t> {</a:t>
            </a:r>
          </a:p>
          <a:p>
            <a:r>
              <a:rPr lang="en-US">
                <a:solidFill>
                  <a:srgbClr val="3B3B3B"/>
                </a:solidFill>
                <a:latin typeface="Consolas"/>
                <a:ea typeface="Tahoma"/>
                <a:cs typeface="Tahoma"/>
              </a:rPr>
              <a:t>        </a:t>
            </a:r>
            <a:r>
              <a:rPr lang="en-US" err="1">
                <a:solidFill>
                  <a:srgbClr val="001080"/>
                </a:solidFill>
                <a:latin typeface="Consolas"/>
                <a:ea typeface="Tahoma"/>
                <a:cs typeface="Tahoma"/>
              </a:rPr>
              <a:t>debugPrint</a:t>
            </a:r>
            <a:r>
              <a:rPr lang="en-US">
                <a:solidFill>
                  <a:srgbClr val="3B3B3B"/>
                </a:solidFill>
                <a:latin typeface="Consolas"/>
                <a:ea typeface="Tahoma"/>
                <a:cs typeface="Tahoma"/>
              </a:rPr>
              <a:t>(</a:t>
            </a:r>
            <a:r>
              <a:rPr lang="en-US">
                <a:solidFill>
                  <a:srgbClr val="A31515"/>
                </a:solidFill>
                <a:latin typeface="Consolas"/>
                <a:ea typeface="Tahoma"/>
                <a:cs typeface="Tahoma"/>
              </a:rPr>
              <a:t>' [Dio] Error: </a:t>
            </a:r>
            <a:r>
              <a:rPr lang="en-US">
                <a:latin typeface="Consolas"/>
                <a:ea typeface="Tahoma"/>
                <a:cs typeface="Tahoma"/>
              </a:rPr>
              <a:t>${</a:t>
            </a:r>
            <a:r>
              <a:rPr lang="en-US" err="1">
                <a:solidFill>
                  <a:srgbClr val="001080"/>
                </a:solidFill>
                <a:latin typeface="Consolas"/>
                <a:ea typeface="Tahoma"/>
                <a:cs typeface="Tahoma"/>
              </a:rPr>
              <a:t>error</a:t>
            </a:r>
            <a:r>
              <a:rPr lang="en-US" err="1">
                <a:latin typeface="Consolas"/>
                <a:ea typeface="Tahoma"/>
                <a:cs typeface="Tahoma"/>
              </a:rPr>
              <a:t>.</a:t>
            </a:r>
            <a:r>
              <a:rPr lang="en-US" err="1">
                <a:solidFill>
                  <a:srgbClr val="001080"/>
                </a:solidFill>
                <a:latin typeface="Consolas"/>
                <a:ea typeface="Tahoma"/>
                <a:cs typeface="Tahoma"/>
              </a:rPr>
              <a:t>message</a:t>
            </a:r>
            <a:r>
              <a:rPr lang="en-US">
                <a:latin typeface="Consolas"/>
                <a:ea typeface="Tahoma"/>
                <a:cs typeface="Tahoma"/>
              </a:rPr>
              <a:t>}</a:t>
            </a:r>
            <a:r>
              <a:rPr lang="en-US">
                <a:solidFill>
                  <a:srgbClr val="A31515"/>
                </a:solidFill>
                <a:latin typeface="Consolas"/>
                <a:ea typeface="Tahoma"/>
                <a:cs typeface="Tahoma"/>
              </a:rPr>
              <a:t>'</a:t>
            </a:r>
            <a:r>
              <a:rPr lang="en-US">
                <a:solidFill>
                  <a:srgbClr val="3B3B3B"/>
                </a:solidFill>
                <a:latin typeface="Consolas"/>
                <a:ea typeface="Tahoma"/>
                <a:cs typeface="Tahoma"/>
              </a:rPr>
              <a:t>);        </a:t>
            </a:r>
            <a:endParaRPr lang="en-US">
              <a:solidFill>
                <a:srgbClr val="000000"/>
              </a:solidFill>
              <a:latin typeface="Consolas"/>
              <a:ea typeface="Tahoma"/>
              <a:cs typeface="Tahoma"/>
            </a:endParaRPr>
          </a:p>
          <a:p>
            <a:r>
              <a:rPr lang="en-US">
                <a:solidFill>
                  <a:srgbClr val="3B3B3B"/>
                </a:solidFill>
                <a:latin typeface="Consolas"/>
                <a:ea typeface="Tahoma"/>
                <a:cs typeface="Tahoma"/>
              </a:rPr>
              <a:t>        </a:t>
            </a:r>
            <a:r>
              <a:rPr lang="en-US">
                <a:solidFill>
                  <a:srgbClr val="AF00DB"/>
                </a:solidFill>
                <a:latin typeface="Consolas"/>
                <a:ea typeface="Tahoma"/>
                <a:cs typeface="Tahoma"/>
              </a:rPr>
              <a:t>if</a:t>
            </a:r>
            <a:r>
              <a:rPr lang="en-US">
                <a:solidFill>
                  <a:srgbClr val="3B3B3B"/>
                </a:solidFill>
                <a:latin typeface="Consolas"/>
                <a:ea typeface="Tahoma"/>
                <a:cs typeface="Tahoma"/>
              </a:rPr>
              <a:t> (</a:t>
            </a:r>
            <a:r>
              <a:rPr lang="en-US" err="1">
                <a:solidFill>
                  <a:srgbClr val="001080"/>
                </a:solidFill>
                <a:latin typeface="Consolas"/>
                <a:ea typeface="Tahoma"/>
                <a:cs typeface="Tahoma"/>
              </a:rPr>
              <a:t>error</a:t>
            </a:r>
            <a:r>
              <a:rPr lang="en-US" err="1">
                <a:solidFill>
                  <a:srgbClr val="3B3B3B"/>
                </a:solidFill>
                <a:latin typeface="Consolas"/>
                <a:ea typeface="Tahoma"/>
                <a:cs typeface="Tahoma"/>
              </a:rPr>
              <a:t>.</a:t>
            </a:r>
            <a:r>
              <a:rPr lang="en-US" err="1">
                <a:solidFill>
                  <a:srgbClr val="001080"/>
                </a:solidFill>
                <a:latin typeface="Consolas"/>
                <a:ea typeface="Tahoma"/>
                <a:cs typeface="Tahoma"/>
              </a:rPr>
              <a:t>type</a:t>
            </a:r>
            <a:r>
              <a:rPr lang="en-US">
                <a:solidFill>
                  <a:srgbClr val="3B3B3B"/>
                </a:solidFill>
                <a:latin typeface="Consolas"/>
                <a:ea typeface="Tahoma"/>
                <a:cs typeface="Tahoma"/>
              </a:rPr>
              <a:t> </a:t>
            </a:r>
            <a:r>
              <a:rPr lang="en-US">
                <a:latin typeface="Consolas"/>
                <a:ea typeface="Tahoma"/>
                <a:cs typeface="Tahoma"/>
              </a:rPr>
              <a:t>==</a:t>
            </a:r>
            <a:r>
              <a:rPr lang="en-US">
                <a:solidFill>
                  <a:srgbClr val="3B3B3B"/>
                </a:solidFill>
                <a:latin typeface="Consolas"/>
                <a:ea typeface="Tahoma"/>
                <a:cs typeface="Tahoma"/>
              </a:rPr>
              <a:t> </a:t>
            </a:r>
            <a:r>
              <a:rPr lang="en-US" err="1">
                <a:solidFill>
                  <a:srgbClr val="267F99"/>
                </a:solidFill>
                <a:latin typeface="Consolas"/>
                <a:ea typeface="Tahoma"/>
                <a:cs typeface="Tahoma"/>
              </a:rPr>
              <a:t>DioExceptionType</a:t>
            </a:r>
            <a:r>
              <a:rPr lang="en-US" err="1">
                <a:solidFill>
                  <a:srgbClr val="3B3B3B"/>
                </a:solidFill>
                <a:latin typeface="Consolas"/>
                <a:ea typeface="Tahoma"/>
                <a:cs typeface="Tahoma"/>
              </a:rPr>
              <a:t>.</a:t>
            </a:r>
            <a:r>
              <a:rPr lang="en-US" err="1">
                <a:solidFill>
                  <a:srgbClr val="0070C1"/>
                </a:solidFill>
                <a:latin typeface="Consolas"/>
                <a:ea typeface="Tahoma"/>
                <a:cs typeface="Tahoma"/>
              </a:rPr>
              <a:t>connectionError</a:t>
            </a:r>
            <a:r>
              <a:rPr lang="en-US">
                <a:solidFill>
                  <a:srgbClr val="3B3B3B"/>
                </a:solidFill>
                <a:latin typeface="Consolas"/>
                <a:ea typeface="Tahoma"/>
                <a:cs typeface="Tahoma"/>
              </a:rPr>
              <a:t>) {</a:t>
            </a:r>
          </a:p>
          <a:p>
            <a:r>
              <a:rPr lang="en-US">
                <a:solidFill>
                  <a:srgbClr val="3B3B3B"/>
                </a:solidFill>
                <a:latin typeface="Consolas"/>
                <a:ea typeface="Tahoma"/>
                <a:cs typeface="Tahoma"/>
              </a:rPr>
              <a:t>          </a:t>
            </a:r>
            <a:r>
              <a:rPr lang="en-US" err="1">
                <a:solidFill>
                  <a:srgbClr val="001080"/>
                </a:solidFill>
                <a:latin typeface="Consolas"/>
                <a:ea typeface="Tahoma"/>
                <a:cs typeface="Tahoma"/>
              </a:rPr>
              <a:t>debugPrint</a:t>
            </a:r>
            <a:r>
              <a:rPr lang="en-US">
                <a:solidFill>
                  <a:srgbClr val="3B3B3B"/>
                </a:solidFill>
                <a:latin typeface="Consolas"/>
                <a:ea typeface="Tahoma"/>
                <a:cs typeface="Tahoma"/>
              </a:rPr>
              <a:t>(</a:t>
            </a:r>
            <a:r>
              <a:rPr lang="en-US">
                <a:solidFill>
                  <a:srgbClr val="A31515"/>
                </a:solidFill>
                <a:latin typeface="Consolas"/>
                <a:ea typeface="Tahoma"/>
                <a:cs typeface="Tahoma"/>
              </a:rPr>
              <a:t>' Retry...'</a:t>
            </a:r>
            <a:r>
              <a:rPr lang="en-US">
                <a:solidFill>
                  <a:srgbClr val="3B3B3B"/>
                </a:solidFill>
                <a:latin typeface="Consolas"/>
                <a:ea typeface="Tahoma"/>
                <a:cs typeface="Tahoma"/>
              </a:rPr>
              <a:t>);</a:t>
            </a:r>
          </a:p>
          <a:p>
            <a:r>
              <a:rPr lang="en-US">
                <a:solidFill>
                  <a:srgbClr val="3B3B3B"/>
                </a:solidFill>
                <a:latin typeface="Consolas"/>
                <a:ea typeface="Tahoma"/>
                <a:cs typeface="Tahoma"/>
              </a:rPr>
              <a:t>          </a:t>
            </a:r>
            <a:r>
              <a:rPr lang="en-US">
                <a:solidFill>
                  <a:srgbClr val="AF00DB"/>
                </a:solidFill>
                <a:latin typeface="Consolas"/>
                <a:ea typeface="Tahoma"/>
                <a:cs typeface="Tahoma"/>
              </a:rPr>
              <a:t>try</a:t>
            </a:r>
            <a:r>
              <a:rPr lang="en-US">
                <a:solidFill>
                  <a:srgbClr val="3B3B3B"/>
                </a:solidFill>
                <a:latin typeface="Consolas"/>
                <a:ea typeface="Tahoma"/>
                <a:cs typeface="Tahoma"/>
              </a:rPr>
              <a:t> {            </a:t>
            </a:r>
            <a:endParaRPr lang="en-US">
              <a:solidFill>
                <a:srgbClr val="000000"/>
              </a:solidFill>
              <a:latin typeface="Consolas"/>
              <a:ea typeface="Tahoma"/>
              <a:cs typeface="Tahoma"/>
            </a:endParaRPr>
          </a:p>
          <a:p>
            <a:r>
              <a:rPr lang="en-US">
                <a:solidFill>
                  <a:srgbClr val="3B3B3B"/>
                </a:solidFill>
                <a:latin typeface="Consolas"/>
                <a:ea typeface="Tahoma"/>
                <a:cs typeface="Tahoma"/>
              </a:rPr>
              <a:t>            </a:t>
            </a:r>
            <a:r>
              <a:rPr lang="en-US">
                <a:solidFill>
                  <a:srgbClr val="0000FF"/>
                </a:solidFill>
                <a:latin typeface="Consolas"/>
                <a:ea typeface="Tahoma"/>
                <a:cs typeface="Tahoma"/>
              </a:rPr>
              <a:t>final</a:t>
            </a:r>
            <a:r>
              <a:rPr lang="en-US">
                <a:solidFill>
                  <a:srgbClr val="3B3B3B"/>
                </a:solidFill>
                <a:latin typeface="Consolas"/>
                <a:ea typeface="Tahoma"/>
                <a:cs typeface="Tahoma"/>
              </a:rPr>
              <a:t> </a:t>
            </a:r>
            <a:r>
              <a:rPr lang="en-US">
                <a:solidFill>
                  <a:srgbClr val="001080"/>
                </a:solidFill>
                <a:latin typeface="Consolas"/>
                <a:ea typeface="Tahoma"/>
                <a:cs typeface="Tahoma"/>
              </a:rPr>
              <a:t>retry</a:t>
            </a:r>
            <a:r>
              <a:rPr lang="en-US">
                <a:solidFill>
                  <a:srgbClr val="3B3B3B"/>
                </a:solidFill>
                <a:latin typeface="Consolas"/>
                <a:ea typeface="Tahoma"/>
                <a:cs typeface="Tahoma"/>
              </a:rPr>
              <a:t> </a:t>
            </a:r>
            <a:r>
              <a:rPr lang="en-US">
                <a:latin typeface="Consolas"/>
                <a:ea typeface="Tahoma"/>
                <a:cs typeface="Tahoma"/>
              </a:rPr>
              <a:t>=</a:t>
            </a:r>
            <a:r>
              <a:rPr lang="en-US">
                <a:solidFill>
                  <a:srgbClr val="3B3B3B"/>
                </a:solidFill>
                <a:latin typeface="Consolas"/>
                <a:ea typeface="Tahoma"/>
                <a:cs typeface="Tahoma"/>
              </a:rPr>
              <a:t> </a:t>
            </a:r>
            <a:r>
              <a:rPr lang="en-US">
                <a:solidFill>
                  <a:srgbClr val="AF00DB"/>
                </a:solidFill>
                <a:latin typeface="Consolas"/>
                <a:ea typeface="Tahoma"/>
                <a:cs typeface="Tahoma"/>
              </a:rPr>
              <a:t>await</a:t>
            </a:r>
            <a:r>
              <a:rPr lang="en-US">
                <a:solidFill>
                  <a:srgbClr val="3B3B3B"/>
                </a:solidFill>
                <a:latin typeface="Consolas"/>
                <a:ea typeface="Tahoma"/>
                <a:cs typeface="Tahoma"/>
              </a:rPr>
              <a:t> </a:t>
            </a:r>
            <a:r>
              <a:rPr lang="en-US">
                <a:solidFill>
                  <a:srgbClr val="267F99"/>
                </a:solidFill>
                <a:latin typeface="Consolas"/>
                <a:ea typeface="Tahoma"/>
                <a:cs typeface="Tahoma"/>
              </a:rPr>
              <a:t>Dio</a:t>
            </a:r>
            <a:r>
              <a:rPr lang="en-US">
                <a:solidFill>
                  <a:srgbClr val="3B3B3B"/>
                </a:solidFill>
                <a:latin typeface="Consolas"/>
                <a:ea typeface="Tahoma"/>
                <a:cs typeface="Tahoma"/>
              </a:rPr>
              <a:t>().</a:t>
            </a:r>
            <a:r>
              <a:rPr lang="en-US">
                <a:solidFill>
                  <a:srgbClr val="795E26"/>
                </a:solidFill>
                <a:latin typeface="Consolas"/>
                <a:ea typeface="Tahoma"/>
                <a:cs typeface="Tahoma"/>
              </a:rPr>
              <a:t>fetch</a:t>
            </a:r>
            <a:r>
              <a:rPr lang="en-US">
                <a:solidFill>
                  <a:srgbClr val="3B3B3B"/>
                </a:solidFill>
                <a:latin typeface="Consolas"/>
                <a:ea typeface="Tahoma"/>
                <a:cs typeface="Tahoma"/>
              </a:rPr>
              <a:t>(</a:t>
            </a:r>
            <a:r>
              <a:rPr lang="en-US" err="1">
                <a:solidFill>
                  <a:srgbClr val="001080"/>
                </a:solidFill>
                <a:latin typeface="Consolas"/>
                <a:ea typeface="Tahoma"/>
                <a:cs typeface="Tahoma"/>
              </a:rPr>
              <a:t>error</a:t>
            </a:r>
            <a:r>
              <a:rPr lang="en-US" err="1">
                <a:solidFill>
                  <a:srgbClr val="3B3B3B"/>
                </a:solidFill>
                <a:latin typeface="Consolas"/>
                <a:ea typeface="Tahoma"/>
                <a:cs typeface="Tahoma"/>
              </a:rPr>
              <a:t>.</a:t>
            </a:r>
            <a:r>
              <a:rPr lang="en-US" err="1">
                <a:solidFill>
                  <a:srgbClr val="001080"/>
                </a:solidFill>
                <a:latin typeface="Consolas"/>
                <a:ea typeface="Tahoma"/>
                <a:cs typeface="Tahoma"/>
              </a:rPr>
              <a:t>requestOptions</a:t>
            </a:r>
            <a:r>
              <a:rPr lang="en-US">
                <a:solidFill>
                  <a:srgbClr val="3B3B3B"/>
                </a:solidFill>
                <a:latin typeface="Consolas"/>
                <a:ea typeface="Tahoma"/>
                <a:cs typeface="Tahoma"/>
              </a:rPr>
              <a:t>);</a:t>
            </a:r>
          </a:p>
          <a:p>
            <a:r>
              <a:rPr lang="en-US">
                <a:solidFill>
                  <a:srgbClr val="3B3B3B"/>
                </a:solidFill>
                <a:latin typeface="Consolas"/>
                <a:ea typeface="Tahoma"/>
                <a:cs typeface="Tahoma"/>
              </a:rPr>
              <a:t>            </a:t>
            </a:r>
            <a:r>
              <a:rPr lang="en-US">
                <a:solidFill>
                  <a:srgbClr val="AF00DB"/>
                </a:solidFill>
                <a:latin typeface="Consolas"/>
                <a:ea typeface="Tahoma"/>
                <a:cs typeface="Tahoma"/>
              </a:rPr>
              <a:t>return</a:t>
            </a:r>
            <a:r>
              <a:rPr lang="en-US">
                <a:solidFill>
                  <a:srgbClr val="3B3B3B"/>
                </a:solidFill>
                <a:latin typeface="Consolas"/>
                <a:ea typeface="Tahoma"/>
                <a:cs typeface="Tahoma"/>
              </a:rPr>
              <a:t> </a:t>
            </a:r>
            <a:r>
              <a:rPr lang="en-US" err="1">
                <a:solidFill>
                  <a:srgbClr val="001080"/>
                </a:solidFill>
                <a:latin typeface="Consolas"/>
                <a:ea typeface="Tahoma"/>
                <a:cs typeface="Tahoma"/>
              </a:rPr>
              <a:t>handler</a:t>
            </a:r>
            <a:r>
              <a:rPr lang="en-US" err="1">
                <a:solidFill>
                  <a:srgbClr val="3B3B3B"/>
                </a:solidFill>
                <a:latin typeface="Consolas"/>
                <a:ea typeface="Tahoma"/>
                <a:cs typeface="Tahoma"/>
              </a:rPr>
              <a:t>.</a:t>
            </a:r>
            <a:r>
              <a:rPr lang="en-US" err="1">
                <a:solidFill>
                  <a:srgbClr val="795E26"/>
                </a:solidFill>
                <a:latin typeface="Consolas"/>
                <a:ea typeface="Tahoma"/>
                <a:cs typeface="Tahoma"/>
              </a:rPr>
              <a:t>resolve</a:t>
            </a:r>
            <a:r>
              <a:rPr lang="en-US">
                <a:solidFill>
                  <a:srgbClr val="3B3B3B"/>
                </a:solidFill>
                <a:latin typeface="Consolas"/>
                <a:ea typeface="Tahoma"/>
                <a:cs typeface="Tahoma"/>
              </a:rPr>
              <a:t>(</a:t>
            </a:r>
            <a:r>
              <a:rPr lang="en-US">
                <a:solidFill>
                  <a:srgbClr val="001080"/>
                </a:solidFill>
                <a:latin typeface="Consolas"/>
                <a:ea typeface="Tahoma"/>
                <a:cs typeface="Tahoma"/>
              </a:rPr>
              <a:t>retry</a:t>
            </a:r>
            <a:r>
              <a:rPr lang="en-US">
                <a:solidFill>
                  <a:srgbClr val="3B3B3B"/>
                </a:solidFill>
                <a:latin typeface="Consolas"/>
                <a:ea typeface="Tahoma"/>
                <a:cs typeface="Tahoma"/>
              </a:rPr>
              <a:t>); </a:t>
            </a:r>
          </a:p>
          <a:p>
            <a:r>
              <a:rPr lang="en-US">
                <a:solidFill>
                  <a:srgbClr val="3B3B3B"/>
                </a:solidFill>
                <a:latin typeface="Consolas"/>
                <a:ea typeface="Tahoma"/>
                <a:cs typeface="Tahoma"/>
              </a:rPr>
              <a:t>          } </a:t>
            </a:r>
            <a:r>
              <a:rPr lang="en-US">
                <a:solidFill>
                  <a:srgbClr val="AF00DB"/>
                </a:solidFill>
                <a:latin typeface="Consolas"/>
                <a:ea typeface="Tahoma"/>
                <a:cs typeface="Tahoma"/>
              </a:rPr>
              <a:t>catch</a:t>
            </a:r>
            <a:r>
              <a:rPr lang="en-US">
                <a:solidFill>
                  <a:srgbClr val="3B3B3B"/>
                </a:solidFill>
                <a:latin typeface="Consolas"/>
                <a:ea typeface="Tahoma"/>
                <a:cs typeface="Tahoma"/>
              </a:rPr>
              <a:t> (</a:t>
            </a:r>
            <a:r>
              <a:rPr lang="en-US">
                <a:solidFill>
                  <a:srgbClr val="001080"/>
                </a:solidFill>
                <a:latin typeface="Consolas"/>
                <a:ea typeface="Tahoma"/>
                <a:cs typeface="Tahoma"/>
              </a:rPr>
              <a:t>e2</a:t>
            </a:r>
            <a:r>
              <a:rPr lang="en-US">
                <a:solidFill>
                  <a:srgbClr val="3B3B3B"/>
                </a:solidFill>
                <a:latin typeface="Consolas"/>
                <a:ea typeface="Tahoma"/>
                <a:cs typeface="Tahoma"/>
              </a:rPr>
              <a:t>) {</a:t>
            </a:r>
          </a:p>
          <a:p>
            <a:r>
              <a:rPr lang="en-US">
                <a:solidFill>
                  <a:srgbClr val="3B3B3B"/>
                </a:solidFill>
                <a:latin typeface="Consolas"/>
                <a:ea typeface="Tahoma"/>
                <a:cs typeface="Tahoma"/>
              </a:rPr>
              <a:t>            </a:t>
            </a:r>
            <a:r>
              <a:rPr lang="en-US" err="1">
                <a:solidFill>
                  <a:srgbClr val="001080"/>
                </a:solidFill>
                <a:latin typeface="Consolas"/>
                <a:ea typeface="Tahoma"/>
                <a:cs typeface="Tahoma"/>
              </a:rPr>
              <a:t>debugPrint</a:t>
            </a:r>
            <a:r>
              <a:rPr lang="en-US">
                <a:solidFill>
                  <a:srgbClr val="3B3B3B"/>
                </a:solidFill>
                <a:latin typeface="Consolas"/>
                <a:ea typeface="Tahoma"/>
                <a:cs typeface="Tahoma"/>
              </a:rPr>
              <a:t>(</a:t>
            </a:r>
            <a:r>
              <a:rPr lang="en-US">
                <a:solidFill>
                  <a:srgbClr val="A31515"/>
                </a:solidFill>
                <a:latin typeface="Consolas"/>
                <a:ea typeface="Tahoma"/>
                <a:cs typeface="Tahoma"/>
              </a:rPr>
              <a:t>' Retry </a:t>
            </a:r>
            <a:r>
              <a:rPr lang="en-US" err="1">
                <a:solidFill>
                  <a:srgbClr val="A31515"/>
                </a:solidFill>
                <a:latin typeface="Consolas"/>
                <a:ea typeface="Tahoma"/>
                <a:cs typeface="Tahoma"/>
              </a:rPr>
              <a:t>thất</a:t>
            </a:r>
            <a:r>
              <a:rPr lang="en-US">
                <a:solidFill>
                  <a:srgbClr val="A31515"/>
                </a:solidFill>
                <a:latin typeface="Consolas"/>
                <a:ea typeface="Tahoma"/>
                <a:cs typeface="Tahoma"/>
              </a:rPr>
              <a:t> </a:t>
            </a:r>
            <a:r>
              <a:rPr lang="en-US" err="1">
                <a:solidFill>
                  <a:srgbClr val="A31515"/>
                </a:solidFill>
                <a:latin typeface="Consolas"/>
                <a:ea typeface="Tahoma"/>
                <a:cs typeface="Tahoma"/>
              </a:rPr>
              <a:t>bại</a:t>
            </a:r>
            <a:r>
              <a:rPr lang="en-US">
                <a:solidFill>
                  <a:srgbClr val="A31515"/>
                </a:solidFill>
                <a:latin typeface="Consolas"/>
                <a:ea typeface="Tahoma"/>
                <a:cs typeface="Tahoma"/>
              </a:rPr>
              <a:t>: </a:t>
            </a:r>
            <a:r>
              <a:rPr lang="en-US">
                <a:latin typeface="Consolas"/>
                <a:ea typeface="Tahoma"/>
                <a:cs typeface="Tahoma"/>
              </a:rPr>
              <a:t>$</a:t>
            </a:r>
            <a:r>
              <a:rPr lang="en-US">
                <a:solidFill>
                  <a:srgbClr val="001080"/>
                </a:solidFill>
                <a:latin typeface="Consolas"/>
                <a:ea typeface="Tahoma"/>
                <a:cs typeface="Tahoma"/>
              </a:rPr>
              <a:t>e2</a:t>
            </a:r>
            <a:r>
              <a:rPr lang="en-US">
                <a:solidFill>
                  <a:srgbClr val="A31515"/>
                </a:solidFill>
                <a:latin typeface="Consolas"/>
                <a:ea typeface="Tahoma"/>
                <a:cs typeface="Tahoma"/>
              </a:rPr>
              <a:t>'</a:t>
            </a:r>
            <a:r>
              <a:rPr lang="en-US">
                <a:solidFill>
                  <a:srgbClr val="3B3B3B"/>
                </a:solidFill>
                <a:latin typeface="Consolas"/>
                <a:ea typeface="Tahoma"/>
                <a:cs typeface="Tahoma"/>
              </a:rPr>
              <a:t>);</a:t>
            </a:r>
          </a:p>
          <a:p>
            <a:r>
              <a:rPr lang="en-US">
                <a:solidFill>
                  <a:srgbClr val="3B3B3B"/>
                </a:solidFill>
                <a:latin typeface="Consolas"/>
                <a:ea typeface="Tahoma"/>
                <a:cs typeface="Tahoma"/>
              </a:rPr>
              <a:t>            </a:t>
            </a:r>
            <a:r>
              <a:rPr lang="en-US">
                <a:solidFill>
                  <a:srgbClr val="AF00DB"/>
                </a:solidFill>
                <a:latin typeface="Consolas"/>
                <a:ea typeface="Tahoma"/>
                <a:cs typeface="Tahoma"/>
              </a:rPr>
              <a:t>return</a:t>
            </a:r>
            <a:r>
              <a:rPr lang="en-US">
                <a:solidFill>
                  <a:srgbClr val="3B3B3B"/>
                </a:solidFill>
                <a:latin typeface="Consolas"/>
                <a:ea typeface="Tahoma"/>
                <a:cs typeface="Tahoma"/>
              </a:rPr>
              <a:t> </a:t>
            </a:r>
            <a:r>
              <a:rPr lang="en-US" err="1">
                <a:solidFill>
                  <a:srgbClr val="001080"/>
                </a:solidFill>
                <a:latin typeface="Consolas"/>
                <a:ea typeface="Tahoma"/>
                <a:cs typeface="Tahoma"/>
              </a:rPr>
              <a:t>handler</a:t>
            </a:r>
            <a:r>
              <a:rPr lang="en-US" err="1">
                <a:solidFill>
                  <a:srgbClr val="3B3B3B"/>
                </a:solidFill>
                <a:latin typeface="Consolas"/>
                <a:ea typeface="Tahoma"/>
                <a:cs typeface="Tahoma"/>
              </a:rPr>
              <a:t>.</a:t>
            </a:r>
            <a:r>
              <a:rPr lang="en-US" err="1">
                <a:solidFill>
                  <a:srgbClr val="795E26"/>
                </a:solidFill>
                <a:latin typeface="Consolas"/>
                <a:ea typeface="Tahoma"/>
                <a:cs typeface="Tahoma"/>
              </a:rPr>
              <a:t>next</a:t>
            </a:r>
            <a:r>
              <a:rPr lang="en-US">
                <a:solidFill>
                  <a:srgbClr val="3B3B3B"/>
                </a:solidFill>
                <a:latin typeface="Consolas"/>
                <a:ea typeface="Tahoma"/>
                <a:cs typeface="Tahoma"/>
              </a:rPr>
              <a:t>(</a:t>
            </a:r>
            <a:r>
              <a:rPr lang="en-US">
                <a:solidFill>
                  <a:srgbClr val="001080"/>
                </a:solidFill>
                <a:latin typeface="Consolas"/>
                <a:ea typeface="Tahoma"/>
                <a:cs typeface="Tahoma"/>
              </a:rPr>
              <a:t>error</a:t>
            </a:r>
            <a:r>
              <a:rPr lang="en-US">
                <a:solidFill>
                  <a:srgbClr val="3B3B3B"/>
                </a:solidFill>
                <a:latin typeface="Consolas"/>
                <a:ea typeface="Tahoma"/>
                <a:cs typeface="Tahoma"/>
              </a:rPr>
              <a:t>);           }</a:t>
            </a:r>
          </a:p>
          <a:p>
            <a:r>
              <a:rPr lang="en-US">
                <a:solidFill>
                  <a:srgbClr val="3B3B3B"/>
                </a:solidFill>
                <a:latin typeface="Consolas"/>
                <a:ea typeface="Tahoma" panose="020B0604030504040204" pitchFamily="34" charset="0"/>
                <a:cs typeface="Tahoma" panose="020B0604030504040204" pitchFamily="34" charset="0"/>
              </a:rPr>
              <a:t>        }</a:t>
            </a:r>
          </a:p>
          <a:p>
            <a:r>
              <a:rPr lang="en-US">
                <a:solidFill>
                  <a:srgbClr val="3B3B3B"/>
                </a:solidFill>
                <a:latin typeface="Consolas"/>
                <a:ea typeface="Tahoma"/>
                <a:cs typeface="Tahoma"/>
              </a:rPr>
              <a:t>        </a:t>
            </a:r>
            <a:r>
              <a:rPr lang="en-US">
                <a:solidFill>
                  <a:srgbClr val="AF00DB"/>
                </a:solidFill>
                <a:latin typeface="Consolas"/>
                <a:ea typeface="Tahoma"/>
                <a:cs typeface="Tahoma"/>
              </a:rPr>
              <a:t>return</a:t>
            </a:r>
            <a:r>
              <a:rPr lang="en-US">
                <a:solidFill>
                  <a:srgbClr val="3B3B3B"/>
                </a:solidFill>
                <a:latin typeface="Consolas"/>
                <a:ea typeface="Tahoma"/>
                <a:cs typeface="Tahoma"/>
              </a:rPr>
              <a:t> </a:t>
            </a:r>
            <a:r>
              <a:rPr lang="en-US" err="1">
                <a:solidFill>
                  <a:srgbClr val="001080"/>
                </a:solidFill>
                <a:latin typeface="Consolas"/>
                <a:ea typeface="Tahoma"/>
                <a:cs typeface="Tahoma"/>
              </a:rPr>
              <a:t>handler</a:t>
            </a:r>
            <a:r>
              <a:rPr lang="en-US" err="1">
                <a:solidFill>
                  <a:srgbClr val="3B3B3B"/>
                </a:solidFill>
                <a:latin typeface="Consolas"/>
                <a:ea typeface="Tahoma"/>
                <a:cs typeface="Tahoma"/>
              </a:rPr>
              <a:t>.</a:t>
            </a:r>
            <a:r>
              <a:rPr lang="en-US" err="1">
                <a:solidFill>
                  <a:srgbClr val="795E26"/>
                </a:solidFill>
                <a:latin typeface="Consolas"/>
                <a:ea typeface="Tahoma"/>
                <a:cs typeface="Tahoma"/>
              </a:rPr>
              <a:t>next</a:t>
            </a:r>
            <a:r>
              <a:rPr lang="en-US">
                <a:solidFill>
                  <a:srgbClr val="3B3B3B"/>
                </a:solidFill>
                <a:latin typeface="Consolas"/>
                <a:ea typeface="Tahoma"/>
                <a:cs typeface="Tahoma"/>
              </a:rPr>
              <a:t>(</a:t>
            </a:r>
            <a:r>
              <a:rPr lang="en-US">
                <a:solidFill>
                  <a:srgbClr val="001080"/>
                </a:solidFill>
                <a:latin typeface="Consolas"/>
                <a:ea typeface="Tahoma"/>
                <a:cs typeface="Tahoma"/>
              </a:rPr>
              <a:t>error</a:t>
            </a:r>
            <a:r>
              <a:rPr lang="en-US">
                <a:solidFill>
                  <a:srgbClr val="3B3B3B"/>
                </a:solidFill>
                <a:latin typeface="Consolas"/>
                <a:ea typeface="Tahoma"/>
                <a:cs typeface="Tahoma"/>
              </a:rPr>
              <a:t>); </a:t>
            </a:r>
            <a:r>
              <a:rPr lang="en-US">
                <a:solidFill>
                  <a:srgbClr val="008000"/>
                </a:solidFill>
                <a:latin typeface="Consolas"/>
                <a:ea typeface="Tahoma"/>
                <a:cs typeface="Tahoma"/>
              </a:rPr>
              <a:t> </a:t>
            </a:r>
            <a:endParaRPr lang="en-US">
              <a:latin typeface="Consolas"/>
              <a:ea typeface="Tahoma" panose="020B0604030504040204" pitchFamily="34" charset="0"/>
              <a:cs typeface="Tahoma" panose="020B0604030504040204" pitchFamily="34" charset="0"/>
            </a:endParaRPr>
          </a:p>
          <a:p>
            <a:r>
              <a:rPr lang="en-US">
                <a:solidFill>
                  <a:srgbClr val="3B3B3B"/>
                </a:solidFill>
                <a:latin typeface="Consolas"/>
                <a:ea typeface="Tahoma"/>
                <a:cs typeface="Tahoma"/>
              </a:rPr>
              <a:t>      },</a:t>
            </a:r>
          </a:p>
          <a:p>
            <a:endParaRPr lang="en-US">
              <a:latin typeface="Tahoma"/>
              <a:ea typeface="Tahoma"/>
              <a:cs typeface="Tahoma"/>
            </a:endParaRPr>
          </a:p>
        </p:txBody>
      </p:sp>
      <p:sp>
        <p:nvSpPr>
          <p:cNvPr id="29" name="Rectangle: Rounded Corners 28">
            <a:extLst>
              <a:ext uri="{FF2B5EF4-FFF2-40B4-BE49-F238E27FC236}">
                <a16:creationId xmlns:a16="http://schemas.microsoft.com/office/drawing/2014/main" id="{E137F97A-CC5B-6D1C-A165-013EE08AB3B5}"/>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55BF71C5-8CBE-EAEC-BDAD-A99F2A298129}"/>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DBF04D5A-A2F8-1B11-A1AF-338156508F27}"/>
              </a:ext>
            </a:extLst>
          </p:cNvPr>
          <p:cNvSpPr/>
          <p:nvPr/>
        </p:nvSpPr>
        <p:spPr>
          <a:xfrm>
            <a:off x="3854628" y="1912262"/>
            <a:ext cx="4336594" cy="48029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665D4AC5-155C-BB0E-886C-532A2153E1A1}"/>
              </a:ext>
            </a:extLst>
          </p:cNvPr>
          <p:cNvSpPr txBox="1"/>
          <p:nvPr/>
        </p:nvSpPr>
        <p:spPr>
          <a:xfrm>
            <a:off x="3922806" y="1927220"/>
            <a:ext cx="4275366" cy="461665"/>
          </a:xfrm>
          <a:prstGeom prst="rect">
            <a:avLst/>
          </a:prstGeom>
          <a:noFill/>
        </p:spPr>
        <p:txBody>
          <a:bodyPr wrap="square" lIns="91440" tIns="45720" rIns="91440" bIns="45720" rtlCol="0" anchor="t">
            <a:spAutoFit/>
          </a:bodyPr>
          <a:lstStyle/>
          <a:p>
            <a:pPr algn="ctr"/>
            <a:r>
              <a:rPr lang="en-US" sz="2400">
                <a:latin typeface="Tahoma"/>
                <a:ea typeface="+mn-lt"/>
                <a:cs typeface="+mn-lt"/>
              </a:rPr>
              <a:t>Trong </a:t>
            </a:r>
            <a:r>
              <a:rPr lang="en-US" sz="2400" b="1">
                <a:latin typeface="Tahoma"/>
                <a:ea typeface="+mn-lt"/>
                <a:cs typeface="+mn-lt"/>
              </a:rPr>
              <a:t>interceptor</a:t>
            </a:r>
            <a:r>
              <a:rPr lang="en-US" sz="2400">
                <a:latin typeface="Tahoma"/>
                <a:ea typeface="+mn-lt"/>
                <a:cs typeface="+mn-lt"/>
              </a:rPr>
              <a:t> </a:t>
            </a:r>
            <a:r>
              <a:rPr lang="en-US" sz="2400" err="1">
                <a:latin typeface="Tahoma"/>
                <a:ea typeface="+mn-lt"/>
                <a:cs typeface="+mn-lt"/>
              </a:rPr>
              <a:t>của</a:t>
            </a:r>
            <a:r>
              <a:rPr lang="en-US" sz="2400">
                <a:latin typeface="Tahoma"/>
                <a:ea typeface="+mn-lt"/>
                <a:cs typeface="+mn-lt"/>
              </a:rPr>
              <a:t> Dio</a:t>
            </a:r>
            <a:endParaRPr lang="en-US" sz="2400">
              <a:latin typeface="Tahoma"/>
              <a:ea typeface="Tahoma"/>
              <a:cs typeface="Tahoma"/>
            </a:endParaRPr>
          </a:p>
        </p:txBody>
      </p:sp>
    </p:spTree>
    <p:extLst>
      <p:ext uri="{BB962C8B-B14F-4D97-AF65-F5344CB8AC3E}">
        <p14:creationId xmlns:p14="http://schemas.microsoft.com/office/powerpoint/2010/main" val="196745742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F1D897FE-BADA-E9B1-4D66-A89670E7F583}"/>
            </a:ext>
          </a:extLst>
        </p:cNvPr>
        <p:cNvGrpSpPr/>
        <p:nvPr/>
      </p:nvGrpSpPr>
      <p:grpSpPr>
        <a:xfrm>
          <a:off x="0" y="0"/>
          <a:ext cx="0" cy="0"/>
          <a:chOff x="0" y="0"/>
          <a:chExt cx="0" cy="0"/>
        </a:xfrm>
      </p:grpSpPr>
      <p:cxnSp>
        <p:nvCxnSpPr>
          <p:cNvPr id="14" name="Straight Arrow Connector 13">
            <a:extLst>
              <a:ext uri="{FF2B5EF4-FFF2-40B4-BE49-F238E27FC236}">
                <a16:creationId xmlns:a16="http://schemas.microsoft.com/office/drawing/2014/main" id="{1FE4AF61-13EF-D8D3-41AD-E42C2FDA4B96}"/>
              </a:ext>
            </a:extLst>
          </p:cNvPr>
          <p:cNvCxnSpPr>
            <a:cxnSpLocks/>
          </p:cNvCxnSpPr>
          <p:nvPr/>
        </p:nvCxnSpPr>
        <p:spPr>
          <a:xfrm flipH="1">
            <a:off x="1157578" y="2626962"/>
            <a:ext cx="579986" cy="745949"/>
          </a:xfrm>
          <a:prstGeom prst="straightConnector1">
            <a:avLst/>
          </a:prstGeom>
          <a:ln w="317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AC7B9956-8582-0152-E34E-5509E3D158FF}"/>
              </a:ext>
            </a:extLst>
          </p:cNvPr>
          <p:cNvSpPr txBox="1"/>
          <p:nvPr/>
        </p:nvSpPr>
        <p:spPr>
          <a:xfrm>
            <a:off x="731672" y="531611"/>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Error Handling and Retry Mechanism.</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347C6AA5-2275-26D8-000F-2B546ADDF1A8}"/>
              </a:ext>
            </a:extLst>
          </p:cNvPr>
          <p:cNvCxnSpPr>
            <a:cxnSpLocks/>
          </p:cNvCxnSpPr>
          <p:nvPr/>
        </p:nvCxnSpPr>
        <p:spPr>
          <a:xfrm>
            <a:off x="140677" y="1125413"/>
            <a:ext cx="8307584"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81E61666-EF12-3E52-61B6-7CB863754E9C}"/>
              </a:ext>
            </a:extLst>
          </p:cNvPr>
          <p:cNvSpPr/>
          <p:nvPr/>
        </p:nvSpPr>
        <p:spPr>
          <a:xfrm>
            <a:off x="3618515" y="1257586"/>
            <a:ext cx="4798086"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75464138-E7CC-7488-874A-4E4A7A96CB24}"/>
              </a:ext>
            </a:extLst>
          </p:cNvPr>
          <p:cNvSpPr txBox="1"/>
          <p:nvPr/>
        </p:nvSpPr>
        <p:spPr>
          <a:xfrm>
            <a:off x="4169650" y="1240347"/>
            <a:ext cx="3695818" cy="523220"/>
          </a:xfrm>
          <a:prstGeom prst="rect">
            <a:avLst/>
          </a:prstGeom>
          <a:noFill/>
        </p:spPr>
        <p:txBody>
          <a:bodyPr wrap="square" lIns="91440" tIns="45720" rIns="91440" bIns="45720" rtlCol="0" anchor="t">
            <a:spAutoFit/>
          </a:bodyPr>
          <a:lstStyle/>
          <a:p>
            <a:pPr algn="ctr"/>
            <a:r>
              <a:rPr lang="en-US" sz="2800" b="1">
                <a:latin typeface="Tahoma"/>
                <a:ea typeface="Tahoma"/>
                <a:cs typeface="Tahoma"/>
              </a:rPr>
              <a:t>Error Handling</a:t>
            </a: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4" name="Rectangle: Rounded Corners 3">
            <a:extLst>
              <a:ext uri="{FF2B5EF4-FFF2-40B4-BE49-F238E27FC236}">
                <a16:creationId xmlns:a16="http://schemas.microsoft.com/office/drawing/2014/main" id="{BDBD2271-7374-115C-D6E5-C844BA73B5D3}"/>
              </a:ext>
            </a:extLst>
          </p:cNvPr>
          <p:cNvSpPr/>
          <p:nvPr/>
        </p:nvSpPr>
        <p:spPr>
          <a:xfrm>
            <a:off x="2164248" y="3902346"/>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680D4A80-51C4-34BA-8D81-19DCD63CA8FB}"/>
              </a:ext>
            </a:extLst>
          </p:cNvPr>
          <p:cNvSpPr/>
          <p:nvPr/>
        </p:nvSpPr>
        <p:spPr>
          <a:xfrm>
            <a:off x="140677" y="2103743"/>
            <a:ext cx="3193774" cy="523219"/>
          </a:xfrm>
          <a:prstGeom prst="roundRect">
            <a:avLst>
              <a:gd name="adj" fmla="val 17635"/>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9FAFF9DE-3A38-44FC-48E7-1039690B5EDD}"/>
              </a:ext>
            </a:extLst>
          </p:cNvPr>
          <p:cNvSpPr/>
          <p:nvPr/>
        </p:nvSpPr>
        <p:spPr>
          <a:xfrm>
            <a:off x="72096" y="3372911"/>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3A7A8DB-8699-007B-532E-DD2B051DF174}"/>
              </a:ext>
            </a:extLst>
          </p:cNvPr>
          <p:cNvSpPr txBox="1"/>
          <p:nvPr/>
        </p:nvSpPr>
        <p:spPr>
          <a:xfrm>
            <a:off x="192688" y="3400821"/>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HTTP</a:t>
            </a:r>
          </a:p>
        </p:txBody>
      </p:sp>
      <p:sp>
        <p:nvSpPr>
          <p:cNvPr id="11" name="TextBox 10">
            <a:extLst>
              <a:ext uri="{FF2B5EF4-FFF2-40B4-BE49-F238E27FC236}">
                <a16:creationId xmlns:a16="http://schemas.microsoft.com/office/drawing/2014/main" id="{B9E00AAF-42B1-069D-7208-633AAD620706}"/>
              </a:ext>
            </a:extLst>
          </p:cNvPr>
          <p:cNvSpPr txBox="1"/>
          <p:nvPr/>
        </p:nvSpPr>
        <p:spPr>
          <a:xfrm>
            <a:off x="2295577" y="3930257"/>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DIO</a:t>
            </a:r>
          </a:p>
        </p:txBody>
      </p:sp>
      <p:cxnSp>
        <p:nvCxnSpPr>
          <p:cNvPr id="13" name="Straight Arrow Connector 12">
            <a:extLst>
              <a:ext uri="{FF2B5EF4-FFF2-40B4-BE49-F238E27FC236}">
                <a16:creationId xmlns:a16="http://schemas.microsoft.com/office/drawing/2014/main" id="{6EF46515-8CF2-1DAB-BF45-D835566E55EA}"/>
              </a:ext>
            </a:extLst>
          </p:cNvPr>
          <p:cNvCxnSpPr>
            <a:cxnSpLocks/>
          </p:cNvCxnSpPr>
          <p:nvPr/>
        </p:nvCxnSpPr>
        <p:spPr>
          <a:xfrm>
            <a:off x="1780493" y="2648426"/>
            <a:ext cx="1479969" cy="1221723"/>
          </a:xfrm>
          <a:prstGeom prst="straightConnector1">
            <a:avLst/>
          </a:prstGeom>
          <a:ln w="317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4E9595D0-E44D-5198-E970-91483F82CB1D}"/>
              </a:ext>
            </a:extLst>
          </p:cNvPr>
          <p:cNvSpPr txBox="1"/>
          <p:nvPr/>
        </p:nvSpPr>
        <p:spPr>
          <a:xfrm>
            <a:off x="730598" y="2137386"/>
            <a:ext cx="2013932" cy="461665"/>
          </a:xfrm>
          <a:prstGeom prst="rect">
            <a:avLst/>
          </a:prstGeom>
          <a:noFill/>
        </p:spPr>
        <p:txBody>
          <a:bodyPr wrap="square" rtlCol="0">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Response</a:t>
            </a:r>
          </a:p>
        </p:txBody>
      </p:sp>
      <p:sp>
        <p:nvSpPr>
          <p:cNvPr id="2" name="TextBox 1">
            <a:extLst>
              <a:ext uri="{FF2B5EF4-FFF2-40B4-BE49-F238E27FC236}">
                <a16:creationId xmlns:a16="http://schemas.microsoft.com/office/drawing/2014/main" id="{7BF74334-860A-CACF-C383-270D148CA234}"/>
              </a:ext>
            </a:extLst>
          </p:cNvPr>
          <p:cNvSpPr txBox="1"/>
          <p:nvPr/>
        </p:nvSpPr>
        <p:spPr>
          <a:xfrm>
            <a:off x="3620311" y="2399305"/>
            <a:ext cx="8833045"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3B3B3B"/>
                </a:solidFill>
                <a:latin typeface="Consolas"/>
              </a:rPr>
              <a:t> </a:t>
            </a:r>
            <a:r>
              <a:rPr lang="en-US">
                <a:solidFill>
                  <a:srgbClr val="3B3B3B"/>
                </a:solidFill>
                <a:latin typeface="Consolas"/>
                <a:ea typeface="Tahoma"/>
                <a:cs typeface="Tahoma"/>
              </a:rPr>
              <a:t> </a:t>
            </a:r>
            <a:r>
              <a:rPr lang="en-US">
                <a:solidFill>
                  <a:srgbClr val="267F99"/>
                </a:solidFill>
                <a:latin typeface="Consolas"/>
                <a:ea typeface="Tahoma"/>
                <a:cs typeface="Tahoma"/>
              </a:rPr>
              <a:t>Future</a:t>
            </a:r>
            <a:r>
              <a:rPr lang="en-US">
                <a:solidFill>
                  <a:srgbClr val="3B3B3B"/>
                </a:solidFill>
                <a:latin typeface="Consolas"/>
                <a:ea typeface="Tahoma"/>
                <a:cs typeface="Tahoma"/>
              </a:rPr>
              <a:t>&lt;</a:t>
            </a:r>
            <a:r>
              <a:rPr lang="en-US">
                <a:solidFill>
                  <a:srgbClr val="0000FF"/>
                </a:solidFill>
                <a:latin typeface="Consolas"/>
                <a:ea typeface="Tahoma"/>
                <a:cs typeface="Tahoma"/>
              </a:rPr>
              <a:t>void</a:t>
            </a:r>
            <a:r>
              <a:rPr lang="en-US">
                <a:solidFill>
                  <a:srgbClr val="3B3B3B"/>
                </a:solidFill>
                <a:latin typeface="Consolas"/>
                <a:ea typeface="Tahoma"/>
                <a:cs typeface="Tahoma"/>
              </a:rPr>
              <a:t>&gt; </a:t>
            </a:r>
            <a:r>
              <a:rPr lang="en-US" err="1">
                <a:solidFill>
                  <a:srgbClr val="795E26"/>
                </a:solidFill>
                <a:latin typeface="Consolas"/>
                <a:ea typeface="Tahoma"/>
                <a:cs typeface="Tahoma"/>
              </a:rPr>
              <a:t>getDio</a:t>
            </a:r>
            <a:r>
              <a:rPr lang="en-US">
                <a:solidFill>
                  <a:srgbClr val="3B3B3B"/>
                </a:solidFill>
                <a:latin typeface="Consolas"/>
                <a:ea typeface="Tahoma"/>
                <a:cs typeface="Tahoma"/>
              </a:rPr>
              <a:t>() </a:t>
            </a:r>
            <a:r>
              <a:rPr lang="en-US">
                <a:solidFill>
                  <a:srgbClr val="AF00DB"/>
                </a:solidFill>
                <a:latin typeface="Consolas"/>
                <a:ea typeface="Tahoma"/>
                <a:cs typeface="Tahoma"/>
              </a:rPr>
              <a:t>async</a:t>
            </a:r>
            <a:r>
              <a:rPr lang="en-US">
                <a:solidFill>
                  <a:srgbClr val="3B3B3B"/>
                </a:solidFill>
                <a:latin typeface="Consolas"/>
                <a:ea typeface="Tahoma"/>
                <a:cs typeface="Tahoma"/>
              </a:rPr>
              <a:t> {</a:t>
            </a:r>
            <a:endParaRPr lang="en-US"/>
          </a:p>
          <a:p>
            <a:r>
              <a:rPr lang="en-US">
                <a:solidFill>
                  <a:srgbClr val="3B3B3B"/>
                </a:solidFill>
                <a:latin typeface="Consolas"/>
                <a:ea typeface="Tahoma"/>
                <a:cs typeface="Tahoma"/>
              </a:rPr>
              <a:t>    </a:t>
            </a:r>
            <a:r>
              <a:rPr lang="en-US">
                <a:solidFill>
                  <a:srgbClr val="0000FF"/>
                </a:solidFill>
                <a:latin typeface="Consolas"/>
                <a:ea typeface="Tahoma"/>
                <a:cs typeface="Tahoma"/>
              </a:rPr>
              <a:t>final</a:t>
            </a:r>
            <a:r>
              <a:rPr lang="en-US">
                <a:solidFill>
                  <a:srgbClr val="3B3B3B"/>
                </a:solidFill>
                <a:latin typeface="Consolas"/>
                <a:ea typeface="Tahoma"/>
                <a:cs typeface="Tahoma"/>
              </a:rPr>
              <a:t> </a:t>
            </a:r>
            <a:r>
              <a:rPr lang="en-US">
                <a:solidFill>
                  <a:srgbClr val="001080"/>
                </a:solidFill>
                <a:latin typeface="Consolas"/>
                <a:ea typeface="Tahoma"/>
                <a:cs typeface="Tahoma"/>
              </a:rPr>
              <a:t>t0</a:t>
            </a:r>
            <a:r>
              <a:rPr lang="en-US">
                <a:solidFill>
                  <a:srgbClr val="3B3B3B"/>
                </a:solidFill>
                <a:latin typeface="Consolas"/>
                <a:ea typeface="Tahoma"/>
                <a:cs typeface="Tahoma"/>
              </a:rPr>
              <a:t> </a:t>
            </a:r>
            <a:r>
              <a:rPr lang="en-US">
                <a:solidFill>
                  <a:srgbClr val="000000"/>
                </a:solidFill>
                <a:latin typeface="Consolas"/>
                <a:ea typeface="Tahoma"/>
                <a:cs typeface="Tahoma"/>
              </a:rPr>
              <a:t>=</a:t>
            </a:r>
            <a:r>
              <a:rPr lang="en-US">
                <a:solidFill>
                  <a:srgbClr val="3B3B3B"/>
                </a:solidFill>
                <a:latin typeface="Consolas"/>
                <a:ea typeface="Tahoma"/>
                <a:cs typeface="Tahoma"/>
              </a:rPr>
              <a:t> </a:t>
            </a:r>
            <a:r>
              <a:rPr lang="en-US" err="1">
                <a:solidFill>
                  <a:srgbClr val="267F99"/>
                </a:solidFill>
                <a:latin typeface="Consolas"/>
                <a:ea typeface="Tahoma"/>
                <a:cs typeface="Tahoma"/>
              </a:rPr>
              <a:t>DateTime</a:t>
            </a:r>
            <a:r>
              <a:rPr lang="en-US" err="1">
                <a:solidFill>
                  <a:srgbClr val="3B3B3B"/>
                </a:solidFill>
                <a:latin typeface="Consolas"/>
                <a:ea typeface="Tahoma"/>
                <a:cs typeface="Tahoma"/>
              </a:rPr>
              <a:t>.</a:t>
            </a:r>
            <a:r>
              <a:rPr lang="en-US" err="1">
                <a:solidFill>
                  <a:srgbClr val="795E26"/>
                </a:solidFill>
                <a:latin typeface="Consolas"/>
                <a:ea typeface="Tahoma"/>
                <a:cs typeface="Tahoma"/>
              </a:rPr>
              <a:t>now</a:t>
            </a:r>
            <a:r>
              <a:rPr lang="en-US">
                <a:solidFill>
                  <a:srgbClr val="3B3B3B"/>
                </a:solidFill>
                <a:latin typeface="Consolas"/>
                <a:ea typeface="Tahoma"/>
                <a:cs typeface="Tahoma"/>
              </a:rPr>
              <a:t>();</a:t>
            </a:r>
            <a:endParaRPr lang="en-US"/>
          </a:p>
          <a:p>
            <a:r>
              <a:rPr lang="en-US">
                <a:solidFill>
                  <a:srgbClr val="3B3B3B"/>
                </a:solidFill>
                <a:latin typeface="Consolas"/>
                <a:ea typeface="Tahoma"/>
                <a:cs typeface="Tahoma"/>
              </a:rPr>
              <a:t>    </a:t>
            </a:r>
            <a:r>
              <a:rPr lang="en-US">
                <a:solidFill>
                  <a:srgbClr val="AF00DB"/>
                </a:solidFill>
                <a:latin typeface="Consolas"/>
                <a:ea typeface="Tahoma"/>
                <a:cs typeface="Tahoma"/>
              </a:rPr>
              <a:t>try</a:t>
            </a:r>
            <a:r>
              <a:rPr lang="en-US">
                <a:solidFill>
                  <a:srgbClr val="3B3B3B"/>
                </a:solidFill>
                <a:latin typeface="Consolas"/>
                <a:ea typeface="Tahoma"/>
                <a:cs typeface="Tahoma"/>
              </a:rPr>
              <a:t> {</a:t>
            </a:r>
            <a:endParaRPr lang="en-US"/>
          </a:p>
          <a:p>
            <a:r>
              <a:rPr lang="en-US">
                <a:solidFill>
                  <a:srgbClr val="3B3B3B"/>
                </a:solidFill>
                <a:latin typeface="Consolas"/>
                <a:ea typeface="Tahoma"/>
                <a:cs typeface="Tahoma"/>
              </a:rPr>
              <a:t>      </a:t>
            </a:r>
            <a:r>
              <a:rPr lang="en-US">
                <a:solidFill>
                  <a:srgbClr val="0000FF"/>
                </a:solidFill>
                <a:latin typeface="Consolas"/>
                <a:ea typeface="Tahoma"/>
                <a:cs typeface="Tahoma"/>
              </a:rPr>
              <a:t>final</a:t>
            </a:r>
            <a:r>
              <a:rPr lang="en-US">
                <a:solidFill>
                  <a:srgbClr val="3B3B3B"/>
                </a:solidFill>
                <a:latin typeface="Consolas"/>
                <a:ea typeface="Tahoma"/>
                <a:cs typeface="Tahoma"/>
              </a:rPr>
              <a:t> </a:t>
            </a:r>
            <a:r>
              <a:rPr lang="en-US">
                <a:solidFill>
                  <a:srgbClr val="001080"/>
                </a:solidFill>
                <a:latin typeface="Consolas"/>
                <a:ea typeface="Tahoma"/>
                <a:cs typeface="Tahoma"/>
              </a:rPr>
              <a:t>r</a:t>
            </a:r>
            <a:r>
              <a:rPr lang="en-US">
                <a:solidFill>
                  <a:srgbClr val="3B3B3B"/>
                </a:solidFill>
                <a:latin typeface="Consolas"/>
                <a:ea typeface="Tahoma"/>
                <a:cs typeface="Tahoma"/>
              </a:rPr>
              <a:t> </a:t>
            </a:r>
            <a:r>
              <a:rPr lang="en-US">
                <a:latin typeface="Consolas"/>
                <a:ea typeface="Tahoma"/>
                <a:cs typeface="Tahoma"/>
              </a:rPr>
              <a:t>=</a:t>
            </a:r>
            <a:r>
              <a:rPr lang="en-US">
                <a:solidFill>
                  <a:srgbClr val="3B3B3B"/>
                </a:solidFill>
                <a:latin typeface="Consolas"/>
                <a:ea typeface="Tahoma"/>
                <a:cs typeface="Tahoma"/>
              </a:rPr>
              <a:t> </a:t>
            </a:r>
            <a:r>
              <a:rPr lang="en-US">
                <a:solidFill>
                  <a:srgbClr val="AF00DB"/>
                </a:solidFill>
                <a:latin typeface="Consolas"/>
                <a:ea typeface="Tahoma"/>
                <a:cs typeface="Tahoma"/>
              </a:rPr>
              <a:t>await</a:t>
            </a:r>
            <a:r>
              <a:rPr lang="en-US">
                <a:solidFill>
                  <a:srgbClr val="3B3B3B"/>
                </a:solidFill>
                <a:latin typeface="Consolas"/>
                <a:ea typeface="Tahoma"/>
                <a:cs typeface="Tahoma"/>
              </a:rPr>
              <a:t> </a:t>
            </a:r>
            <a:r>
              <a:rPr lang="en-US" err="1">
                <a:solidFill>
                  <a:srgbClr val="001080"/>
                </a:solidFill>
                <a:latin typeface="Consolas"/>
                <a:ea typeface="Tahoma"/>
                <a:cs typeface="Tahoma"/>
              </a:rPr>
              <a:t>dio</a:t>
            </a:r>
            <a:r>
              <a:rPr lang="en-US" err="1">
                <a:solidFill>
                  <a:srgbClr val="3B3B3B"/>
                </a:solidFill>
                <a:latin typeface="Consolas"/>
                <a:ea typeface="Tahoma"/>
                <a:cs typeface="Tahoma"/>
              </a:rPr>
              <a:t>.</a:t>
            </a:r>
            <a:r>
              <a:rPr lang="en-US" err="1">
                <a:solidFill>
                  <a:srgbClr val="795E26"/>
                </a:solidFill>
                <a:latin typeface="Consolas"/>
                <a:ea typeface="Tahoma"/>
                <a:cs typeface="Tahoma"/>
              </a:rPr>
              <a:t>get</a:t>
            </a:r>
            <a:r>
              <a:rPr lang="en-US">
                <a:solidFill>
                  <a:srgbClr val="3B3B3B"/>
                </a:solidFill>
                <a:latin typeface="Consolas"/>
                <a:ea typeface="Tahoma"/>
                <a:cs typeface="Tahoma"/>
              </a:rPr>
              <a:t>(</a:t>
            </a:r>
            <a:r>
              <a:rPr lang="en-US">
                <a:solidFill>
                  <a:srgbClr val="A31515"/>
                </a:solidFill>
                <a:latin typeface="Consolas"/>
                <a:ea typeface="Tahoma"/>
                <a:cs typeface="Tahoma"/>
              </a:rPr>
              <a:t>'https://jsonplaceholder.typicode.com/posts'</a:t>
            </a:r>
            <a:r>
              <a:rPr lang="en-US">
                <a:solidFill>
                  <a:srgbClr val="3B3B3B"/>
                </a:solidFill>
                <a:latin typeface="Consolas"/>
                <a:ea typeface="Tahoma"/>
                <a:cs typeface="Tahoma"/>
              </a:rPr>
              <a:t>);</a:t>
            </a:r>
            <a:endParaRPr lang="en-US"/>
          </a:p>
          <a:p>
            <a:r>
              <a:rPr lang="en-US">
                <a:solidFill>
                  <a:srgbClr val="3B3B3B"/>
                </a:solidFill>
                <a:latin typeface="Consolas"/>
                <a:ea typeface="Tahoma"/>
                <a:cs typeface="Tahoma"/>
              </a:rPr>
              <a:t>      </a:t>
            </a:r>
            <a:r>
              <a:rPr lang="en-US" err="1">
                <a:solidFill>
                  <a:srgbClr val="795E26"/>
                </a:solidFill>
                <a:latin typeface="Consolas"/>
                <a:ea typeface="Tahoma"/>
                <a:cs typeface="Tahoma"/>
              </a:rPr>
              <a:t>setState</a:t>
            </a:r>
            <a:r>
              <a:rPr lang="en-US">
                <a:solidFill>
                  <a:srgbClr val="3B3B3B"/>
                </a:solidFill>
                <a:latin typeface="Consolas"/>
                <a:ea typeface="Tahoma"/>
                <a:cs typeface="Tahoma"/>
              </a:rPr>
              <a:t>(() {</a:t>
            </a:r>
            <a:endParaRPr lang="en-US"/>
          </a:p>
          <a:p>
            <a:r>
              <a:rPr lang="en-US">
                <a:solidFill>
                  <a:srgbClr val="3B3B3B"/>
                </a:solidFill>
                <a:latin typeface="Consolas"/>
                <a:ea typeface="Tahoma"/>
                <a:cs typeface="Tahoma"/>
              </a:rPr>
              <a:t>        </a:t>
            </a:r>
            <a:r>
              <a:rPr lang="en-US" err="1">
                <a:solidFill>
                  <a:srgbClr val="001080"/>
                </a:solidFill>
                <a:latin typeface="Consolas"/>
                <a:ea typeface="Tahoma"/>
                <a:cs typeface="Tahoma"/>
              </a:rPr>
              <a:t>postsDio</a:t>
            </a:r>
            <a:r>
              <a:rPr lang="en-US">
                <a:solidFill>
                  <a:srgbClr val="3B3B3B"/>
                </a:solidFill>
                <a:latin typeface="Consolas"/>
                <a:ea typeface="Tahoma"/>
                <a:cs typeface="Tahoma"/>
              </a:rPr>
              <a:t> </a:t>
            </a:r>
            <a:r>
              <a:rPr lang="en-US">
                <a:solidFill>
                  <a:srgbClr val="000000"/>
                </a:solidFill>
                <a:latin typeface="Consolas"/>
                <a:ea typeface="Tahoma"/>
                <a:cs typeface="Tahoma"/>
              </a:rPr>
              <a:t>=</a:t>
            </a:r>
            <a:r>
              <a:rPr lang="en-US">
                <a:solidFill>
                  <a:srgbClr val="3B3B3B"/>
                </a:solidFill>
                <a:latin typeface="Consolas"/>
                <a:ea typeface="Tahoma"/>
                <a:cs typeface="Tahoma"/>
              </a:rPr>
              <a:t> </a:t>
            </a:r>
            <a:r>
              <a:rPr lang="en-US" err="1">
                <a:solidFill>
                  <a:srgbClr val="001080"/>
                </a:solidFill>
                <a:latin typeface="Consolas"/>
                <a:ea typeface="Tahoma"/>
                <a:cs typeface="Tahoma"/>
              </a:rPr>
              <a:t>r</a:t>
            </a:r>
            <a:r>
              <a:rPr lang="en-US" err="1">
                <a:solidFill>
                  <a:srgbClr val="3B3B3B"/>
                </a:solidFill>
                <a:latin typeface="Consolas"/>
                <a:ea typeface="Tahoma"/>
                <a:cs typeface="Tahoma"/>
              </a:rPr>
              <a:t>.</a:t>
            </a:r>
            <a:r>
              <a:rPr lang="en-US" err="1">
                <a:solidFill>
                  <a:srgbClr val="001080"/>
                </a:solidFill>
                <a:latin typeface="Consolas"/>
                <a:ea typeface="Tahoma"/>
                <a:cs typeface="Tahoma"/>
              </a:rPr>
              <a:t>data</a:t>
            </a:r>
            <a:r>
              <a:rPr lang="en-US">
                <a:solidFill>
                  <a:srgbClr val="3B3B3B"/>
                </a:solidFill>
                <a:latin typeface="Consolas"/>
                <a:ea typeface="Tahoma"/>
                <a:cs typeface="Tahoma"/>
              </a:rPr>
              <a:t>;</a:t>
            </a:r>
            <a:endParaRPr lang="en-US"/>
          </a:p>
          <a:p>
            <a:r>
              <a:rPr lang="en-US">
                <a:solidFill>
                  <a:srgbClr val="3B3B3B"/>
                </a:solidFill>
                <a:latin typeface="Consolas"/>
                <a:ea typeface="Tahoma"/>
                <a:cs typeface="Tahoma"/>
              </a:rPr>
              <a:t>        </a:t>
            </a:r>
            <a:r>
              <a:rPr lang="en-US" err="1">
                <a:solidFill>
                  <a:srgbClr val="001080"/>
                </a:solidFill>
                <a:latin typeface="Consolas"/>
                <a:ea typeface="Tahoma"/>
                <a:cs typeface="Tahoma"/>
              </a:rPr>
              <a:t>timeDio</a:t>
            </a:r>
            <a:r>
              <a:rPr lang="en-US">
                <a:solidFill>
                  <a:srgbClr val="3B3B3B"/>
                </a:solidFill>
                <a:latin typeface="Consolas"/>
                <a:ea typeface="Tahoma"/>
                <a:cs typeface="Tahoma"/>
              </a:rPr>
              <a:t> </a:t>
            </a:r>
            <a:r>
              <a:rPr lang="en-US">
                <a:solidFill>
                  <a:srgbClr val="000000"/>
                </a:solidFill>
                <a:latin typeface="Consolas"/>
                <a:ea typeface="Tahoma"/>
                <a:cs typeface="Tahoma"/>
              </a:rPr>
              <a:t>=</a:t>
            </a:r>
            <a:r>
              <a:rPr lang="en-US">
                <a:solidFill>
                  <a:srgbClr val="3B3B3B"/>
                </a:solidFill>
                <a:latin typeface="Consolas"/>
                <a:ea typeface="Tahoma"/>
                <a:cs typeface="Tahoma"/>
              </a:rPr>
              <a:t> </a:t>
            </a:r>
            <a:r>
              <a:rPr lang="en-US">
                <a:solidFill>
                  <a:srgbClr val="A31515"/>
                </a:solidFill>
                <a:latin typeface="Consolas"/>
                <a:ea typeface="Tahoma"/>
                <a:cs typeface="Tahoma"/>
              </a:rPr>
              <a:t>'</a:t>
            </a:r>
            <a:r>
              <a:rPr lang="en-US">
                <a:solidFill>
                  <a:srgbClr val="000000"/>
                </a:solidFill>
                <a:latin typeface="Consolas"/>
                <a:ea typeface="Tahoma"/>
                <a:cs typeface="Tahoma"/>
              </a:rPr>
              <a:t>${</a:t>
            </a:r>
            <a:r>
              <a:rPr lang="en-US" err="1">
                <a:solidFill>
                  <a:srgbClr val="267F99"/>
                </a:solidFill>
                <a:latin typeface="Consolas"/>
                <a:ea typeface="Tahoma"/>
                <a:cs typeface="Tahoma"/>
              </a:rPr>
              <a:t>DateTime</a:t>
            </a:r>
            <a:r>
              <a:rPr lang="en-US" err="1">
                <a:solidFill>
                  <a:srgbClr val="000000"/>
                </a:solidFill>
                <a:latin typeface="Consolas"/>
                <a:ea typeface="Tahoma"/>
                <a:cs typeface="Tahoma"/>
              </a:rPr>
              <a:t>.</a:t>
            </a:r>
            <a:r>
              <a:rPr lang="en-US" err="1">
                <a:solidFill>
                  <a:srgbClr val="795E26"/>
                </a:solidFill>
                <a:latin typeface="Consolas"/>
                <a:ea typeface="Tahoma"/>
                <a:cs typeface="Tahoma"/>
              </a:rPr>
              <a:t>now</a:t>
            </a:r>
            <a:r>
              <a:rPr lang="en-US">
                <a:solidFill>
                  <a:srgbClr val="000000"/>
                </a:solidFill>
                <a:latin typeface="Consolas"/>
                <a:ea typeface="Tahoma"/>
                <a:cs typeface="Tahoma"/>
              </a:rPr>
              <a:t>().</a:t>
            </a:r>
            <a:r>
              <a:rPr lang="en-US">
                <a:solidFill>
                  <a:srgbClr val="795E26"/>
                </a:solidFill>
                <a:latin typeface="Consolas"/>
                <a:ea typeface="Tahoma"/>
                <a:cs typeface="Tahoma"/>
              </a:rPr>
              <a:t>difference</a:t>
            </a:r>
            <a:r>
              <a:rPr lang="en-US">
                <a:solidFill>
                  <a:srgbClr val="000000"/>
                </a:solidFill>
                <a:latin typeface="Consolas"/>
                <a:ea typeface="Tahoma"/>
                <a:cs typeface="Tahoma"/>
              </a:rPr>
              <a:t>(</a:t>
            </a:r>
            <a:r>
              <a:rPr lang="en-US">
                <a:solidFill>
                  <a:srgbClr val="001080"/>
                </a:solidFill>
                <a:latin typeface="Consolas"/>
                <a:ea typeface="Tahoma"/>
                <a:cs typeface="Tahoma"/>
              </a:rPr>
              <a:t>t0</a:t>
            </a:r>
            <a:r>
              <a:rPr lang="en-US">
                <a:solidFill>
                  <a:srgbClr val="000000"/>
                </a:solidFill>
                <a:latin typeface="Consolas"/>
                <a:ea typeface="Tahoma"/>
                <a:cs typeface="Tahoma"/>
              </a:rPr>
              <a:t>).</a:t>
            </a:r>
            <a:r>
              <a:rPr lang="en-US" err="1">
                <a:solidFill>
                  <a:srgbClr val="001080"/>
                </a:solidFill>
                <a:latin typeface="Consolas"/>
                <a:ea typeface="Tahoma"/>
                <a:cs typeface="Tahoma"/>
              </a:rPr>
              <a:t>inMilliseconds</a:t>
            </a:r>
            <a:r>
              <a:rPr lang="en-US">
                <a:solidFill>
                  <a:srgbClr val="000000"/>
                </a:solidFill>
                <a:latin typeface="Consolas"/>
                <a:ea typeface="Tahoma"/>
                <a:cs typeface="Tahoma"/>
              </a:rPr>
              <a:t>}</a:t>
            </a:r>
            <a:r>
              <a:rPr lang="en-US">
                <a:solidFill>
                  <a:srgbClr val="A31515"/>
                </a:solidFill>
                <a:latin typeface="Consolas"/>
                <a:ea typeface="Tahoma"/>
                <a:cs typeface="Tahoma"/>
              </a:rPr>
              <a:t> </a:t>
            </a:r>
            <a:r>
              <a:rPr lang="en-US" err="1">
                <a:solidFill>
                  <a:srgbClr val="A31515"/>
                </a:solidFill>
                <a:latin typeface="Consolas"/>
                <a:ea typeface="Tahoma"/>
                <a:cs typeface="Tahoma"/>
              </a:rPr>
              <a:t>ms</a:t>
            </a:r>
            <a:r>
              <a:rPr lang="en-US">
                <a:solidFill>
                  <a:srgbClr val="A31515"/>
                </a:solidFill>
                <a:latin typeface="Consolas"/>
                <a:ea typeface="Tahoma"/>
                <a:cs typeface="Tahoma"/>
              </a:rPr>
              <a:t>'</a:t>
            </a:r>
            <a:r>
              <a:rPr lang="en-US">
                <a:solidFill>
                  <a:srgbClr val="3B3B3B"/>
                </a:solidFill>
                <a:latin typeface="Consolas"/>
                <a:ea typeface="Tahoma"/>
                <a:cs typeface="Tahoma"/>
              </a:rPr>
              <a:t>;</a:t>
            </a:r>
            <a:endParaRPr lang="en-US">
              <a:solidFill>
                <a:srgbClr val="3B3B3B"/>
              </a:solidFill>
            </a:endParaRPr>
          </a:p>
          <a:p>
            <a:r>
              <a:rPr lang="en-US">
                <a:solidFill>
                  <a:srgbClr val="3B3B3B"/>
                </a:solidFill>
                <a:latin typeface="Consolas"/>
                <a:ea typeface="Tahoma"/>
                <a:cs typeface="Tahoma"/>
              </a:rPr>
              <a:t>      });</a:t>
            </a:r>
            <a:endParaRPr lang="en-US"/>
          </a:p>
          <a:p>
            <a:r>
              <a:rPr lang="en-US">
                <a:solidFill>
                  <a:srgbClr val="3B3B3B"/>
                </a:solidFill>
                <a:latin typeface="Consolas"/>
                <a:ea typeface="Tahoma"/>
                <a:cs typeface="Tahoma"/>
              </a:rPr>
              <a:t>    } </a:t>
            </a:r>
            <a:r>
              <a:rPr lang="en-US">
                <a:solidFill>
                  <a:srgbClr val="AF00DB"/>
                </a:solidFill>
                <a:latin typeface="Consolas"/>
                <a:ea typeface="Tahoma"/>
                <a:cs typeface="Tahoma"/>
              </a:rPr>
              <a:t>catch</a:t>
            </a:r>
            <a:r>
              <a:rPr lang="en-US">
                <a:solidFill>
                  <a:srgbClr val="3B3B3B"/>
                </a:solidFill>
                <a:latin typeface="Consolas"/>
                <a:ea typeface="Tahoma"/>
                <a:cs typeface="Tahoma"/>
              </a:rPr>
              <a:t> (</a:t>
            </a:r>
            <a:r>
              <a:rPr lang="en-US">
                <a:solidFill>
                  <a:srgbClr val="001080"/>
                </a:solidFill>
                <a:latin typeface="Consolas"/>
                <a:ea typeface="Tahoma"/>
                <a:cs typeface="Tahoma"/>
              </a:rPr>
              <a:t>error</a:t>
            </a:r>
            <a:r>
              <a:rPr lang="en-US">
                <a:solidFill>
                  <a:srgbClr val="3B3B3B"/>
                </a:solidFill>
                <a:latin typeface="Consolas"/>
                <a:ea typeface="Tahoma"/>
                <a:cs typeface="Tahoma"/>
              </a:rPr>
              <a:t>) {</a:t>
            </a:r>
            <a:endParaRPr lang="en-US"/>
          </a:p>
          <a:p>
            <a:r>
              <a:rPr lang="en-US">
                <a:solidFill>
                  <a:srgbClr val="3B3B3B"/>
                </a:solidFill>
                <a:latin typeface="Consolas"/>
                <a:ea typeface="Tahoma"/>
                <a:cs typeface="Tahoma"/>
              </a:rPr>
              <a:t>      </a:t>
            </a:r>
            <a:r>
              <a:rPr lang="en-US" err="1">
                <a:solidFill>
                  <a:srgbClr val="001080"/>
                </a:solidFill>
                <a:latin typeface="Consolas"/>
                <a:ea typeface="Tahoma"/>
                <a:cs typeface="Tahoma"/>
              </a:rPr>
              <a:t>debugPrint</a:t>
            </a:r>
            <a:r>
              <a:rPr lang="en-US">
                <a:solidFill>
                  <a:srgbClr val="3B3B3B"/>
                </a:solidFill>
                <a:latin typeface="Consolas"/>
                <a:ea typeface="Tahoma"/>
                <a:cs typeface="Tahoma"/>
              </a:rPr>
              <a:t>(</a:t>
            </a:r>
            <a:r>
              <a:rPr lang="en-US">
                <a:solidFill>
                  <a:srgbClr val="A31515"/>
                </a:solidFill>
                <a:latin typeface="Consolas"/>
                <a:ea typeface="Tahoma"/>
                <a:cs typeface="Tahoma"/>
              </a:rPr>
              <a:t>' Dio Error: </a:t>
            </a:r>
            <a:r>
              <a:rPr lang="en-US">
                <a:latin typeface="Consolas"/>
                <a:ea typeface="Tahoma"/>
                <a:cs typeface="Tahoma"/>
              </a:rPr>
              <a:t>$</a:t>
            </a:r>
            <a:r>
              <a:rPr lang="en-US">
                <a:solidFill>
                  <a:srgbClr val="001080"/>
                </a:solidFill>
                <a:latin typeface="Consolas"/>
                <a:ea typeface="Tahoma"/>
                <a:cs typeface="Tahoma"/>
              </a:rPr>
              <a:t>error</a:t>
            </a:r>
            <a:r>
              <a:rPr lang="en-US">
                <a:solidFill>
                  <a:srgbClr val="A31515"/>
                </a:solidFill>
                <a:latin typeface="Consolas"/>
                <a:ea typeface="Tahoma"/>
                <a:cs typeface="Tahoma"/>
              </a:rPr>
              <a:t>'</a:t>
            </a:r>
            <a:r>
              <a:rPr lang="en-US">
                <a:solidFill>
                  <a:srgbClr val="3B3B3B"/>
                </a:solidFill>
                <a:latin typeface="Consolas"/>
                <a:ea typeface="Tahoma"/>
                <a:cs typeface="Tahoma"/>
              </a:rPr>
              <a:t>);</a:t>
            </a:r>
            <a:endParaRPr lang="en-US"/>
          </a:p>
          <a:p>
            <a:r>
              <a:rPr lang="en-US">
                <a:solidFill>
                  <a:srgbClr val="3B3B3B"/>
                </a:solidFill>
                <a:latin typeface="Consolas"/>
                <a:ea typeface="Tahoma"/>
                <a:cs typeface="Tahoma"/>
              </a:rPr>
              <a:t>    }</a:t>
            </a:r>
            <a:endParaRPr lang="en-US"/>
          </a:p>
          <a:p>
            <a:r>
              <a:rPr lang="en-US">
                <a:solidFill>
                  <a:srgbClr val="3B3B3B"/>
                </a:solidFill>
                <a:latin typeface="Consolas"/>
                <a:ea typeface="Tahoma"/>
                <a:cs typeface="Tahoma"/>
              </a:rPr>
              <a:t>  }</a:t>
            </a:r>
            <a:endParaRPr lang="en-US"/>
          </a:p>
          <a:p>
            <a:endParaRPr lang="en-US">
              <a:solidFill>
                <a:srgbClr val="3B3B3B"/>
              </a:solidFill>
              <a:latin typeface="Consolas"/>
              <a:ea typeface="Tahoma"/>
              <a:cs typeface="Tahoma"/>
            </a:endParaRPr>
          </a:p>
        </p:txBody>
      </p:sp>
      <p:sp>
        <p:nvSpPr>
          <p:cNvPr id="29" name="Rectangle: Rounded Corners 28">
            <a:extLst>
              <a:ext uri="{FF2B5EF4-FFF2-40B4-BE49-F238E27FC236}">
                <a16:creationId xmlns:a16="http://schemas.microsoft.com/office/drawing/2014/main" id="{49E47C5E-90C6-6357-6E94-B12F23525F83}"/>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CABB9821-31F9-A322-EAB9-8681E5AC4C71}"/>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C3A44981-40EF-6FF3-29F9-2EA59F6595E6}"/>
              </a:ext>
            </a:extLst>
          </p:cNvPr>
          <p:cNvSpPr/>
          <p:nvPr/>
        </p:nvSpPr>
        <p:spPr>
          <a:xfrm>
            <a:off x="3854628" y="1912262"/>
            <a:ext cx="4336594" cy="48029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77EE515F-FDE8-C83D-FAB2-65E68D07336A}"/>
              </a:ext>
            </a:extLst>
          </p:cNvPr>
          <p:cNvSpPr txBox="1"/>
          <p:nvPr/>
        </p:nvSpPr>
        <p:spPr>
          <a:xfrm>
            <a:off x="3922806" y="1927220"/>
            <a:ext cx="4275366" cy="461665"/>
          </a:xfrm>
          <a:prstGeom prst="rect">
            <a:avLst/>
          </a:prstGeom>
          <a:noFill/>
        </p:spPr>
        <p:txBody>
          <a:bodyPr wrap="square" lIns="91440" tIns="45720" rIns="91440" bIns="45720" rtlCol="0" anchor="t">
            <a:spAutoFit/>
          </a:bodyPr>
          <a:lstStyle/>
          <a:p>
            <a:pPr algn="ctr"/>
            <a:r>
              <a:rPr lang="en-US" sz="2400">
                <a:ea typeface="+mn-lt"/>
                <a:cs typeface="+mn-lt"/>
              </a:rPr>
              <a:t>Trong </a:t>
            </a:r>
            <a:r>
              <a:rPr lang="en-US" sz="2400" err="1">
                <a:ea typeface="+mn-lt"/>
                <a:cs typeface="+mn-lt"/>
              </a:rPr>
              <a:t>hàm</a:t>
            </a:r>
            <a:r>
              <a:rPr lang="en-US" sz="2400">
                <a:ea typeface="+mn-lt"/>
                <a:cs typeface="+mn-lt"/>
              </a:rPr>
              <a:t> </a:t>
            </a:r>
            <a:r>
              <a:rPr lang="en-US" sz="2400" b="1" err="1">
                <a:latin typeface="Consolas"/>
                <a:ea typeface="+mn-lt"/>
                <a:cs typeface="+mn-lt"/>
              </a:rPr>
              <a:t>getDio</a:t>
            </a:r>
            <a:r>
              <a:rPr lang="en-US" sz="2400" b="1">
                <a:latin typeface="Consolas"/>
                <a:ea typeface="+mn-lt"/>
                <a:cs typeface="+mn-lt"/>
              </a:rPr>
              <a:t>()</a:t>
            </a:r>
            <a:r>
              <a:rPr lang="en-US" sz="2400">
                <a:ea typeface="+mn-lt"/>
                <a:cs typeface="+mn-lt"/>
              </a:rPr>
              <a:t> </a:t>
            </a:r>
            <a:endParaRPr lang="en-US" sz="2400">
              <a:latin typeface="Aptos"/>
              <a:ea typeface="+mn-lt"/>
              <a:cs typeface="+mn-lt"/>
            </a:endParaRPr>
          </a:p>
        </p:txBody>
      </p:sp>
    </p:spTree>
    <p:extLst>
      <p:ext uri="{BB962C8B-B14F-4D97-AF65-F5344CB8AC3E}">
        <p14:creationId xmlns:p14="http://schemas.microsoft.com/office/powerpoint/2010/main" val="275345387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61CA69A6-ABBB-793B-4760-761C358DD580}"/>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6B145287-1216-7B24-8F77-A81A47179019}"/>
              </a:ext>
            </a:extLst>
          </p:cNvPr>
          <p:cNvSpPr txBox="1"/>
          <p:nvPr/>
        </p:nvSpPr>
        <p:spPr>
          <a:xfrm>
            <a:off x="731672" y="531611"/>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Error Handling and Retry Mechanism.</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30475A74-30AF-64C3-1D0E-48F20A0E19CC}"/>
              </a:ext>
            </a:extLst>
          </p:cNvPr>
          <p:cNvCxnSpPr>
            <a:cxnSpLocks/>
          </p:cNvCxnSpPr>
          <p:nvPr/>
        </p:nvCxnSpPr>
        <p:spPr>
          <a:xfrm>
            <a:off x="140677" y="1125413"/>
            <a:ext cx="8307584"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E3CB34E1-72CD-EF1A-4B74-54FBDC1454A3}"/>
              </a:ext>
            </a:extLst>
          </p:cNvPr>
          <p:cNvSpPr/>
          <p:nvPr/>
        </p:nvSpPr>
        <p:spPr>
          <a:xfrm>
            <a:off x="3696956" y="1336027"/>
            <a:ext cx="4798086"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E0471609-498E-2318-1C86-3892E037FC1E}"/>
              </a:ext>
            </a:extLst>
          </p:cNvPr>
          <p:cNvSpPr txBox="1"/>
          <p:nvPr/>
        </p:nvSpPr>
        <p:spPr>
          <a:xfrm>
            <a:off x="4248091" y="1318788"/>
            <a:ext cx="3695818" cy="523220"/>
          </a:xfrm>
          <a:prstGeom prst="rect">
            <a:avLst/>
          </a:prstGeom>
          <a:noFill/>
        </p:spPr>
        <p:txBody>
          <a:bodyPr wrap="square" lIns="91440" tIns="45720" rIns="91440" bIns="45720" rtlCol="0" anchor="t">
            <a:spAutoFit/>
          </a:bodyPr>
          <a:lstStyle/>
          <a:p>
            <a:pPr algn="ctr"/>
            <a:r>
              <a:rPr lang="en-US" sz="2800" b="1">
                <a:latin typeface="Tahoma"/>
                <a:ea typeface="Tahoma"/>
                <a:cs typeface="Tahoma"/>
              </a:rPr>
              <a:t>Error Handling</a:t>
            </a: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4" name="Rectangle: Rounded Corners 3">
            <a:extLst>
              <a:ext uri="{FF2B5EF4-FFF2-40B4-BE49-F238E27FC236}">
                <a16:creationId xmlns:a16="http://schemas.microsoft.com/office/drawing/2014/main" id="{589C6E43-BFB7-CDA4-6319-AAF50DCE087A}"/>
              </a:ext>
            </a:extLst>
          </p:cNvPr>
          <p:cNvSpPr/>
          <p:nvPr/>
        </p:nvSpPr>
        <p:spPr>
          <a:xfrm>
            <a:off x="119212" y="2979738"/>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64ACBCAD-25F3-AD39-9D1A-5EC8A63B2A69}"/>
              </a:ext>
            </a:extLst>
          </p:cNvPr>
          <p:cNvSpPr/>
          <p:nvPr/>
        </p:nvSpPr>
        <p:spPr>
          <a:xfrm>
            <a:off x="140677" y="1985687"/>
            <a:ext cx="3193774" cy="523219"/>
          </a:xfrm>
          <a:prstGeom prst="roundRect">
            <a:avLst>
              <a:gd name="adj" fmla="val 17635"/>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FEAFCEEA-12CA-6E88-B429-1A298AC86AED}"/>
              </a:ext>
            </a:extLst>
          </p:cNvPr>
          <p:cNvSpPr/>
          <p:nvPr/>
        </p:nvSpPr>
        <p:spPr>
          <a:xfrm>
            <a:off x="2166429" y="3854658"/>
            <a:ext cx="2170963" cy="4504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43CEB92-3381-5395-964E-AFEEEBF4C9EF}"/>
              </a:ext>
            </a:extLst>
          </p:cNvPr>
          <p:cNvSpPr txBox="1"/>
          <p:nvPr/>
        </p:nvSpPr>
        <p:spPr>
          <a:xfrm>
            <a:off x="2297753" y="3882568"/>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HTTP</a:t>
            </a:r>
          </a:p>
        </p:txBody>
      </p:sp>
      <p:sp>
        <p:nvSpPr>
          <p:cNvPr id="11" name="TextBox 10">
            <a:extLst>
              <a:ext uri="{FF2B5EF4-FFF2-40B4-BE49-F238E27FC236}">
                <a16:creationId xmlns:a16="http://schemas.microsoft.com/office/drawing/2014/main" id="{CCD07923-EAED-4BEF-533E-0162710C7E7B}"/>
              </a:ext>
            </a:extLst>
          </p:cNvPr>
          <p:cNvSpPr txBox="1"/>
          <p:nvPr/>
        </p:nvSpPr>
        <p:spPr>
          <a:xfrm>
            <a:off x="250541" y="2975452"/>
            <a:ext cx="1908313" cy="400110"/>
          </a:xfrm>
          <a:prstGeom prst="rect">
            <a:avLst/>
          </a:prstGeom>
          <a:noFill/>
        </p:spPr>
        <p:txBody>
          <a:bodyPr wrap="square" rtlCol="0">
            <a:spAutoFit/>
          </a:bodyPr>
          <a:lstStyle/>
          <a:p>
            <a:pPr algn="ctr"/>
            <a:r>
              <a:rPr lang="en-US" sz="2000" b="1">
                <a:latin typeface="Tahoma" panose="020B0604030504040204" pitchFamily="34" charset="0"/>
                <a:ea typeface="Tahoma" panose="020B0604030504040204" pitchFamily="34" charset="0"/>
                <a:cs typeface="Tahoma" panose="020B0604030504040204" pitchFamily="34" charset="0"/>
              </a:rPr>
              <a:t>DIO</a:t>
            </a:r>
          </a:p>
        </p:txBody>
      </p:sp>
      <p:cxnSp>
        <p:nvCxnSpPr>
          <p:cNvPr id="13" name="Straight Arrow Connector 12">
            <a:extLst>
              <a:ext uri="{FF2B5EF4-FFF2-40B4-BE49-F238E27FC236}">
                <a16:creationId xmlns:a16="http://schemas.microsoft.com/office/drawing/2014/main" id="{1C87E186-2770-A9EA-5DFF-F6CEFF6B3E06}"/>
              </a:ext>
            </a:extLst>
          </p:cNvPr>
          <p:cNvCxnSpPr>
            <a:cxnSpLocks/>
            <a:stCxn id="5" idx="2"/>
            <a:endCxn id="4" idx="0"/>
          </p:cNvCxnSpPr>
          <p:nvPr/>
        </p:nvCxnSpPr>
        <p:spPr>
          <a:xfrm flipH="1">
            <a:off x="1204694" y="2508906"/>
            <a:ext cx="532870" cy="470832"/>
          </a:xfrm>
          <a:prstGeom prst="straightConnector1">
            <a:avLst/>
          </a:prstGeom>
          <a:ln w="317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36CD7B2C-A786-B205-7FFA-04E253E99CAA}"/>
              </a:ext>
            </a:extLst>
          </p:cNvPr>
          <p:cNvSpPr txBox="1"/>
          <p:nvPr/>
        </p:nvSpPr>
        <p:spPr>
          <a:xfrm>
            <a:off x="730598" y="2019330"/>
            <a:ext cx="2013932" cy="461665"/>
          </a:xfrm>
          <a:prstGeom prst="rect">
            <a:avLst/>
          </a:prstGeom>
          <a:noFill/>
        </p:spPr>
        <p:txBody>
          <a:bodyPr wrap="square" rtlCol="0">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Response</a:t>
            </a:r>
          </a:p>
        </p:txBody>
      </p:sp>
      <p:sp>
        <p:nvSpPr>
          <p:cNvPr id="2" name="TextBox 1">
            <a:extLst>
              <a:ext uri="{FF2B5EF4-FFF2-40B4-BE49-F238E27FC236}">
                <a16:creationId xmlns:a16="http://schemas.microsoft.com/office/drawing/2014/main" id="{6F01734F-6934-7630-FF58-BB45E018B7AC}"/>
              </a:ext>
            </a:extLst>
          </p:cNvPr>
          <p:cNvSpPr txBox="1"/>
          <p:nvPr/>
        </p:nvSpPr>
        <p:spPr>
          <a:xfrm>
            <a:off x="3346707" y="1840957"/>
            <a:ext cx="9979996"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267F99"/>
                </a:solidFill>
                <a:latin typeface="Consolas"/>
                <a:ea typeface="Tahoma"/>
                <a:cs typeface="Tahoma"/>
              </a:rPr>
              <a:t>Future</a:t>
            </a:r>
            <a:r>
              <a:rPr lang="en-US">
                <a:solidFill>
                  <a:srgbClr val="3B3B3B"/>
                </a:solidFill>
                <a:latin typeface="Consolas"/>
                <a:ea typeface="Tahoma"/>
                <a:cs typeface="Tahoma"/>
              </a:rPr>
              <a:t>&lt;</a:t>
            </a:r>
            <a:r>
              <a:rPr lang="en-US">
                <a:solidFill>
                  <a:srgbClr val="0000FF"/>
                </a:solidFill>
                <a:latin typeface="Consolas"/>
                <a:ea typeface="Tahoma"/>
                <a:cs typeface="Tahoma"/>
              </a:rPr>
              <a:t>void</a:t>
            </a:r>
            <a:r>
              <a:rPr lang="en-US">
                <a:solidFill>
                  <a:srgbClr val="3B3B3B"/>
                </a:solidFill>
                <a:latin typeface="Consolas"/>
                <a:ea typeface="Tahoma"/>
                <a:cs typeface="Tahoma"/>
              </a:rPr>
              <a:t>&gt; </a:t>
            </a:r>
            <a:r>
              <a:rPr lang="en-US" err="1">
                <a:solidFill>
                  <a:srgbClr val="795E26"/>
                </a:solidFill>
                <a:latin typeface="Consolas"/>
                <a:ea typeface="Tahoma"/>
                <a:cs typeface="Tahoma"/>
              </a:rPr>
              <a:t>getHttp</a:t>
            </a:r>
            <a:r>
              <a:rPr lang="en-US">
                <a:solidFill>
                  <a:srgbClr val="3B3B3B"/>
                </a:solidFill>
                <a:latin typeface="Consolas"/>
                <a:ea typeface="Tahoma"/>
                <a:cs typeface="Tahoma"/>
              </a:rPr>
              <a:t>() </a:t>
            </a:r>
            <a:r>
              <a:rPr lang="en-US">
                <a:solidFill>
                  <a:srgbClr val="AF00DB"/>
                </a:solidFill>
                <a:latin typeface="Consolas"/>
                <a:ea typeface="Tahoma"/>
                <a:cs typeface="Tahoma"/>
              </a:rPr>
              <a:t>async</a:t>
            </a:r>
            <a:r>
              <a:rPr lang="en-US">
                <a:solidFill>
                  <a:srgbClr val="3B3B3B"/>
                </a:solidFill>
                <a:latin typeface="Consolas"/>
                <a:ea typeface="Tahoma"/>
                <a:cs typeface="Tahoma"/>
              </a:rPr>
              <a:t> {</a:t>
            </a:r>
            <a:endParaRPr lang="en-US">
              <a:solidFill>
                <a:srgbClr val="3B3B3B"/>
              </a:solidFill>
              <a:latin typeface="Consolas"/>
            </a:endParaRPr>
          </a:p>
          <a:p>
            <a:r>
              <a:rPr lang="en-US">
                <a:solidFill>
                  <a:srgbClr val="3B3B3B"/>
                </a:solidFill>
                <a:latin typeface="Consolas"/>
                <a:ea typeface="Tahoma"/>
                <a:cs typeface="Tahoma"/>
              </a:rPr>
              <a:t>    </a:t>
            </a:r>
            <a:r>
              <a:rPr lang="en-US">
                <a:solidFill>
                  <a:srgbClr val="0000FF"/>
                </a:solidFill>
                <a:latin typeface="Consolas"/>
                <a:ea typeface="Tahoma"/>
                <a:cs typeface="Tahoma"/>
              </a:rPr>
              <a:t>final</a:t>
            </a:r>
            <a:r>
              <a:rPr lang="en-US">
                <a:solidFill>
                  <a:srgbClr val="3B3B3B"/>
                </a:solidFill>
                <a:latin typeface="Consolas"/>
                <a:ea typeface="Tahoma"/>
                <a:cs typeface="Tahoma"/>
              </a:rPr>
              <a:t> </a:t>
            </a:r>
            <a:r>
              <a:rPr lang="en-US">
                <a:solidFill>
                  <a:srgbClr val="001080"/>
                </a:solidFill>
                <a:latin typeface="Consolas"/>
                <a:ea typeface="Tahoma"/>
                <a:cs typeface="Tahoma"/>
              </a:rPr>
              <a:t>t0</a:t>
            </a:r>
            <a:r>
              <a:rPr lang="en-US">
                <a:solidFill>
                  <a:srgbClr val="3B3B3B"/>
                </a:solidFill>
                <a:latin typeface="Consolas"/>
                <a:ea typeface="Tahoma"/>
                <a:cs typeface="Tahoma"/>
              </a:rPr>
              <a:t> </a:t>
            </a:r>
            <a:r>
              <a:rPr lang="en-US">
                <a:solidFill>
                  <a:srgbClr val="000000"/>
                </a:solidFill>
                <a:latin typeface="Consolas"/>
                <a:ea typeface="Tahoma"/>
                <a:cs typeface="Tahoma"/>
              </a:rPr>
              <a:t>=</a:t>
            </a:r>
            <a:r>
              <a:rPr lang="en-US">
                <a:solidFill>
                  <a:srgbClr val="3B3B3B"/>
                </a:solidFill>
                <a:latin typeface="Consolas"/>
                <a:ea typeface="Tahoma"/>
                <a:cs typeface="Tahoma"/>
              </a:rPr>
              <a:t> </a:t>
            </a:r>
            <a:r>
              <a:rPr lang="en-US" err="1">
                <a:solidFill>
                  <a:srgbClr val="267F99"/>
                </a:solidFill>
                <a:latin typeface="Consolas"/>
                <a:ea typeface="Tahoma"/>
                <a:cs typeface="Tahoma"/>
              </a:rPr>
              <a:t>DateTime</a:t>
            </a:r>
            <a:r>
              <a:rPr lang="en-US" err="1">
                <a:solidFill>
                  <a:srgbClr val="3B3B3B"/>
                </a:solidFill>
                <a:latin typeface="Consolas"/>
                <a:ea typeface="Tahoma"/>
                <a:cs typeface="Tahoma"/>
              </a:rPr>
              <a:t>.</a:t>
            </a:r>
            <a:r>
              <a:rPr lang="en-US" err="1">
                <a:solidFill>
                  <a:srgbClr val="795E26"/>
                </a:solidFill>
                <a:latin typeface="Consolas"/>
                <a:ea typeface="Tahoma"/>
                <a:cs typeface="Tahoma"/>
              </a:rPr>
              <a:t>now</a:t>
            </a:r>
            <a:r>
              <a:rPr lang="en-US">
                <a:solidFill>
                  <a:srgbClr val="3B3B3B"/>
                </a:solidFill>
                <a:latin typeface="Consolas"/>
                <a:ea typeface="Tahoma"/>
                <a:cs typeface="Tahoma"/>
              </a:rPr>
              <a:t>(); </a:t>
            </a:r>
            <a:endParaRPr lang="en-US">
              <a:solidFill>
                <a:srgbClr val="008000"/>
              </a:solidFill>
              <a:latin typeface="Consolas"/>
              <a:ea typeface="Tahoma"/>
              <a:cs typeface="Tahoma"/>
            </a:endParaRPr>
          </a:p>
          <a:p>
            <a:r>
              <a:rPr lang="en-US">
                <a:solidFill>
                  <a:srgbClr val="3B3B3B"/>
                </a:solidFill>
                <a:latin typeface="Consolas"/>
                <a:ea typeface="Tahoma"/>
                <a:cs typeface="Tahoma"/>
              </a:rPr>
              <a:t>    </a:t>
            </a:r>
            <a:r>
              <a:rPr lang="en-US">
                <a:solidFill>
                  <a:srgbClr val="AF00DB"/>
                </a:solidFill>
                <a:latin typeface="Consolas"/>
                <a:ea typeface="Tahoma"/>
                <a:cs typeface="Tahoma"/>
              </a:rPr>
              <a:t>try</a:t>
            </a:r>
            <a:r>
              <a:rPr lang="en-US">
                <a:solidFill>
                  <a:srgbClr val="3B3B3B"/>
                </a:solidFill>
                <a:latin typeface="Consolas"/>
                <a:ea typeface="Tahoma"/>
                <a:cs typeface="Tahoma"/>
              </a:rPr>
              <a:t> {</a:t>
            </a:r>
            <a:endParaRPr lang="en-US">
              <a:solidFill>
                <a:srgbClr val="3B3B3B"/>
              </a:solidFill>
              <a:latin typeface="Consolas"/>
            </a:endParaRPr>
          </a:p>
          <a:p>
            <a:r>
              <a:rPr lang="en-US">
                <a:solidFill>
                  <a:srgbClr val="3B3B3B"/>
                </a:solidFill>
                <a:latin typeface="Consolas"/>
                <a:ea typeface="Tahoma"/>
                <a:cs typeface="Tahoma"/>
              </a:rPr>
              <a:t>      </a:t>
            </a:r>
            <a:r>
              <a:rPr lang="en-US">
                <a:solidFill>
                  <a:srgbClr val="0000FF"/>
                </a:solidFill>
                <a:latin typeface="Consolas"/>
                <a:ea typeface="Tahoma"/>
                <a:cs typeface="Tahoma"/>
              </a:rPr>
              <a:t>final</a:t>
            </a:r>
            <a:r>
              <a:rPr lang="en-US">
                <a:solidFill>
                  <a:srgbClr val="3B3B3B"/>
                </a:solidFill>
                <a:latin typeface="Consolas"/>
                <a:ea typeface="Tahoma"/>
                <a:cs typeface="Tahoma"/>
              </a:rPr>
              <a:t> </a:t>
            </a:r>
            <a:r>
              <a:rPr lang="en-US">
                <a:solidFill>
                  <a:srgbClr val="001080"/>
                </a:solidFill>
                <a:latin typeface="Consolas"/>
                <a:ea typeface="Tahoma"/>
                <a:cs typeface="Tahoma"/>
              </a:rPr>
              <a:t>r</a:t>
            </a:r>
            <a:r>
              <a:rPr lang="en-US">
                <a:solidFill>
                  <a:srgbClr val="3B3B3B"/>
                </a:solidFill>
                <a:latin typeface="Consolas"/>
                <a:ea typeface="Tahoma"/>
                <a:cs typeface="Tahoma"/>
              </a:rPr>
              <a:t> </a:t>
            </a:r>
            <a:r>
              <a:rPr lang="en-US">
                <a:latin typeface="Consolas"/>
                <a:ea typeface="Tahoma"/>
                <a:cs typeface="Tahoma"/>
              </a:rPr>
              <a:t>=</a:t>
            </a:r>
            <a:r>
              <a:rPr lang="en-US">
                <a:solidFill>
                  <a:srgbClr val="3B3B3B"/>
                </a:solidFill>
                <a:latin typeface="Consolas"/>
                <a:ea typeface="Tahoma"/>
                <a:cs typeface="Tahoma"/>
              </a:rPr>
              <a:t> </a:t>
            </a:r>
            <a:r>
              <a:rPr lang="en-US">
                <a:solidFill>
                  <a:srgbClr val="AF00DB"/>
                </a:solidFill>
                <a:latin typeface="Consolas"/>
                <a:ea typeface="Tahoma"/>
                <a:cs typeface="Tahoma"/>
              </a:rPr>
              <a:t>await</a:t>
            </a:r>
            <a:r>
              <a:rPr lang="en-US">
                <a:solidFill>
                  <a:srgbClr val="3B3B3B"/>
                </a:solidFill>
                <a:latin typeface="Consolas"/>
                <a:ea typeface="Tahoma"/>
                <a:cs typeface="Tahoma"/>
              </a:rPr>
              <a:t> </a:t>
            </a:r>
            <a:r>
              <a:rPr lang="en-US" err="1">
                <a:solidFill>
                  <a:srgbClr val="001080"/>
                </a:solidFill>
                <a:latin typeface="Consolas"/>
                <a:ea typeface="Tahoma"/>
                <a:cs typeface="Tahoma"/>
              </a:rPr>
              <a:t>http</a:t>
            </a:r>
            <a:r>
              <a:rPr lang="en-US" err="1">
                <a:solidFill>
                  <a:srgbClr val="3B3B3B"/>
                </a:solidFill>
                <a:latin typeface="Consolas"/>
                <a:ea typeface="Tahoma"/>
                <a:cs typeface="Tahoma"/>
              </a:rPr>
              <a:t>.</a:t>
            </a:r>
            <a:r>
              <a:rPr lang="en-US" err="1">
                <a:solidFill>
                  <a:srgbClr val="795E26"/>
                </a:solidFill>
                <a:latin typeface="Consolas"/>
                <a:ea typeface="Tahoma"/>
                <a:cs typeface="Tahoma"/>
              </a:rPr>
              <a:t>get</a:t>
            </a:r>
            <a:r>
              <a:rPr lang="en-US">
                <a:solidFill>
                  <a:srgbClr val="3B3B3B"/>
                </a:solidFill>
                <a:latin typeface="Consolas"/>
                <a:ea typeface="Tahoma"/>
                <a:cs typeface="Tahoma"/>
              </a:rPr>
              <a:t>(</a:t>
            </a:r>
            <a:endParaRPr lang="en-US">
              <a:solidFill>
                <a:srgbClr val="3B3B3B"/>
              </a:solidFill>
              <a:latin typeface="Consolas"/>
            </a:endParaRPr>
          </a:p>
          <a:p>
            <a:r>
              <a:rPr lang="en-US">
                <a:solidFill>
                  <a:srgbClr val="3B3B3B"/>
                </a:solidFill>
                <a:latin typeface="Consolas"/>
                <a:ea typeface="Tahoma"/>
                <a:cs typeface="Tahoma"/>
              </a:rPr>
              <a:t>        </a:t>
            </a:r>
            <a:r>
              <a:rPr lang="en-US" err="1">
                <a:solidFill>
                  <a:srgbClr val="267F99"/>
                </a:solidFill>
                <a:latin typeface="Consolas"/>
                <a:ea typeface="Tahoma"/>
                <a:cs typeface="Tahoma"/>
              </a:rPr>
              <a:t>Uri</a:t>
            </a:r>
            <a:r>
              <a:rPr lang="en-US" err="1">
                <a:solidFill>
                  <a:srgbClr val="3B3B3B"/>
                </a:solidFill>
                <a:latin typeface="Consolas"/>
                <a:ea typeface="Tahoma"/>
                <a:cs typeface="Tahoma"/>
              </a:rPr>
              <a:t>.</a:t>
            </a:r>
            <a:r>
              <a:rPr lang="en-US" err="1">
                <a:solidFill>
                  <a:srgbClr val="795E26"/>
                </a:solidFill>
                <a:latin typeface="Consolas"/>
                <a:ea typeface="Tahoma"/>
                <a:cs typeface="Tahoma"/>
              </a:rPr>
              <a:t>parse</a:t>
            </a:r>
            <a:r>
              <a:rPr lang="en-US">
                <a:solidFill>
                  <a:srgbClr val="3B3B3B"/>
                </a:solidFill>
                <a:latin typeface="Consolas"/>
                <a:ea typeface="Tahoma"/>
                <a:cs typeface="Tahoma"/>
              </a:rPr>
              <a:t>(</a:t>
            </a:r>
            <a:r>
              <a:rPr lang="en-US">
                <a:solidFill>
                  <a:srgbClr val="A31515"/>
                </a:solidFill>
                <a:latin typeface="Consolas"/>
                <a:ea typeface="Tahoma"/>
                <a:cs typeface="Tahoma"/>
              </a:rPr>
              <a:t>'https://jsonplaceholder.typicode.com/posts'</a:t>
            </a:r>
            <a:r>
              <a:rPr lang="en-US">
                <a:solidFill>
                  <a:srgbClr val="3B3B3B"/>
                </a:solidFill>
                <a:latin typeface="Consolas"/>
                <a:ea typeface="Tahoma"/>
                <a:cs typeface="Tahoma"/>
              </a:rPr>
              <a:t>),</a:t>
            </a:r>
            <a:endParaRPr lang="en-US">
              <a:solidFill>
                <a:srgbClr val="3B3B3B"/>
              </a:solidFill>
              <a:latin typeface="Consolas"/>
            </a:endParaRPr>
          </a:p>
          <a:p>
            <a:r>
              <a:rPr lang="en-US">
                <a:solidFill>
                  <a:srgbClr val="3B3B3B"/>
                </a:solidFill>
                <a:latin typeface="Consolas"/>
                <a:ea typeface="Tahoma"/>
                <a:cs typeface="Tahoma"/>
              </a:rPr>
              <a:t>        </a:t>
            </a:r>
            <a:r>
              <a:rPr lang="en-US">
                <a:solidFill>
                  <a:srgbClr val="001080"/>
                </a:solidFill>
                <a:latin typeface="Consolas"/>
                <a:ea typeface="Tahoma"/>
                <a:cs typeface="Tahoma"/>
              </a:rPr>
              <a:t>headers</a:t>
            </a:r>
            <a:r>
              <a:rPr lang="en-US">
                <a:latin typeface="Consolas"/>
                <a:ea typeface="Tahoma"/>
                <a:cs typeface="Tahoma"/>
              </a:rPr>
              <a:t>:</a:t>
            </a:r>
            <a:r>
              <a:rPr lang="en-US">
                <a:solidFill>
                  <a:srgbClr val="3B3B3B"/>
                </a:solidFill>
                <a:latin typeface="Consolas"/>
                <a:ea typeface="Tahoma"/>
                <a:cs typeface="Tahoma"/>
              </a:rPr>
              <a:t> {</a:t>
            </a:r>
            <a:r>
              <a:rPr lang="en-US">
                <a:solidFill>
                  <a:srgbClr val="A31515"/>
                </a:solidFill>
                <a:latin typeface="Consolas"/>
                <a:ea typeface="Tahoma"/>
                <a:cs typeface="Tahoma"/>
              </a:rPr>
              <a:t>'Authorization'</a:t>
            </a:r>
            <a:r>
              <a:rPr lang="en-US">
                <a:latin typeface="Consolas"/>
                <a:ea typeface="Tahoma"/>
                <a:cs typeface="Tahoma"/>
              </a:rPr>
              <a:t>:</a:t>
            </a:r>
            <a:r>
              <a:rPr lang="en-US">
                <a:solidFill>
                  <a:srgbClr val="3B3B3B"/>
                </a:solidFill>
                <a:latin typeface="Consolas"/>
                <a:ea typeface="Tahoma"/>
                <a:cs typeface="Tahoma"/>
              </a:rPr>
              <a:t> </a:t>
            </a:r>
            <a:r>
              <a:rPr lang="en-US">
                <a:solidFill>
                  <a:srgbClr val="A31515"/>
                </a:solidFill>
                <a:latin typeface="Consolas"/>
                <a:ea typeface="Tahoma"/>
                <a:cs typeface="Tahoma"/>
              </a:rPr>
              <a:t>'Bearer </a:t>
            </a:r>
            <a:r>
              <a:rPr lang="en-US" err="1">
                <a:solidFill>
                  <a:srgbClr val="A31515"/>
                </a:solidFill>
                <a:latin typeface="Consolas"/>
                <a:ea typeface="Tahoma"/>
                <a:cs typeface="Tahoma"/>
              </a:rPr>
              <a:t>fake_token</a:t>
            </a:r>
            <a:r>
              <a:rPr lang="en-US">
                <a:solidFill>
                  <a:srgbClr val="A31515"/>
                </a:solidFill>
                <a:latin typeface="Consolas"/>
                <a:ea typeface="Tahoma"/>
                <a:cs typeface="Tahoma"/>
              </a:rPr>
              <a:t>'</a:t>
            </a:r>
            <a:r>
              <a:rPr lang="en-US">
                <a:solidFill>
                  <a:srgbClr val="3B3B3B"/>
                </a:solidFill>
                <a:latin typeface="Consolas"/>
                <a:ea typeface="Tahoma"/>
                <a:cs typeface="Tahoma"/>
              </a:rPr>
              <a:t>}, );</a:t>
            </a:r>
            <a:endParaRPr lang="en-US">
              <a:solidFill>
                <a:srgbClr val="3B3B3B"/>
              </a:solidFill>
              <a:latin typeface="Consolas"/>
            </a:endParaRPr>
          </a:p>
          <a:p>
            <a:r>
              <a:rPr lang="en-US">
                <a:solidFill>
                  <a:srgbClr val="3B3B3B"/>
                </a:solidFill>
                <a:latin typeface="Consolas"/>
                <a:ea typeface="Tahoma"/>
                <a:cs typeface="Tahoma"/>
              </a:rPr>
              <a:t>      </a:t>
            </a:r>
            <a:r>
              <a:rPr lang="en-US">
                <a:solidFill>
                  <a:srgbClr val="AF00DB"/>
                </a:solidFill>
                <a:latin typeface="Consolas"/>
                <a:ea typeface="Tahoma"/>
                <a:cs typeface="Tahoma"/>
              </a:rPr>
              <a:t>if</a:t>
            </a:r>
            <a:r>
              <a:rPr lang="en-US">
                <a:solidFill>
                  <a:srgbClr val="3B3B3B"/>
                </a:solidFill>
                <a:latin typeface="Consolas"/>
                <a:ea typeface="Tahoma"/>
                <a:cs typeface="Tahoma"/>
              </a:rPr>
              <a:t> (</a:t>
            </a:r>
            <a:r>
              <a:rPr lang="en-US" err="1">
                <a:solidFill>
                  <a:srgbClr val="001080"/>
                </a:solidFill>
                <a:latin typeface="Consolas"/>
                <a:ea typeface="Tahoma"/>
                <a:cs typeface="Tahoma"/>
              </a:rPr>
              <a:t>r</a:t>
            </a:r>
            <a:r>
              <a:rPr lang="en-US" err="1">
                <a:solidFill>
                  <a:srgbClr val="3B3B3B"/>
                </a:solidFill>
                <a:latin typeface="Consolas"/>
                <a:ea typeface="Tahoma"/>
                <a:cs typeface="Tahoma"/>
              </a:rPr>
              <a:t>.</a:t>
            </a:r>
            <a:r>
              <a:rPr lang="en-US" err="1">
                <a:solidFill>
                  <a:srgbClr val="001080"/>
                </a:solidFill>
                <a:latin typeface="Consolas"/>
                <a:ea typeface="Tahoma"/>
                <a:cs typeface="Tahoma"/>
              </a:rPr>
              <a:t>statusCode</a:t>
            </a:r>
            <a:r>
              <a:rPr lang="en-US">
                <a:solidFill>
                  <a:srgbClr val="3B3B3B"/>
                </a:solidFill>
                <a:latin typeface="Consolas"/>
                <a:ea typeface="Tahoma"/>
                <a:cs typeface="Tahoma"/>
              </a:rPr>
              <a:t> </a:t>
            </a:r>
            <a:r>
              <a:rPr lang="en-US">
                <a:latin typeface="Consolas"/>
                <a:ea typeface="Tahoma"/>
                <a:cs typeface="Tahoma"/>
              </a:rPr>
              <a:t>==</a:t>
            </a:r>
            <a:r>
              <a:rPr lang="en-US">
                <a:solidFill>
                  <a:srgbClr val="3B3B3B"/>
                </a:solidFill>
                <a:latin typeface="Consolas"/>
                <a:ea typeface="Tahoma"/>
                <a:cs typeface="Tahoma"/>
              </a:rPr>
              <a:t> </a:t>
            </a:r>
            <a:r>
              <a:rPr lang="en-US">
                <a:solidFill>
                  <a:srgbClr val="098658"/>
                </a:solidFill>
                <a:latin typeface="Consolas"/>
                <a:ea typeface="Tahoma"/>
                <a:cs typeface="Tahoma"/>
              </a:rPr>
              <a:t>200</a:t>
            </a:r>
            <a:r>
              <a:rPr lang="en-US">
                <a:solidFill>
                  <a:srgbClr val="3B3B3B"/>
                </a:solidFill>
                <a:latin typeface="Consolas"/>
                <a:ea typeface="Tahoma"/>
                <a:cs typeface="Tahoma"/>
              </a:rPr>
              <a:t>) {</a:t>
            </a:r>
            <a:endParaRPr lang="en-US">
              <a:solidFill>
                <a:srgbClr val="3B3B3B"/>
              </a:solidFill>
              <a:latin typeface="Consolas"/>
            </a:endParaRPr>
          </a:p>
          <a:p>
            <a:r>
              <a:rPr lang="en-US">
                <a:solidFill>
                  <a:srgbClr val="3B3B3B"/>
                </a:solidFill>
                <a:latin typeface="Consolas"/>
                <a:ea typeface="Tahoma"/>
                <a:cs typeface="Tahoma"/>
              </a:rPr>
              <a:t>        </a:t>
            </a:r>
            <a:r>
              <a:rPr lang="en-US" err="1">
                <a:solidFill>
                  <a:srgbClr val="795E26"/>
                </a:solidFill>
                <a:latin typeface="Consolas"/>
                <a:ea typeface="Tahoma"/>
                <a:cs typeface="Tahoma"/>
              </a:rPr>
              <a:t>setState</a:t>
            </a:r>
            <a:r>
              <a:rPr lang="en-US">
                <a:solidFill>
                  <a:srgbClr val="3B3B3B"/>
                </a:solidFill>
                <a:latin typeface="Consolas"/>
                <a:ea typeface="Tahoma"/>
                <a:cs typeface="Tahoma"/>
              </a:rPr>
              <a:t>(() {</a:t>
            </a:r>
            <a:endParaRPr lang="en-US">
              <a:solidFill>
                <a:srgbClr val="3B3B3B"/>
              </a:solidFill>
              <a:latin typeface="Consolas"/>
            </a:endParaRPr>
          </a:p>
          <a:p>
            <a:r>
              <a:rPr lang="en-US">
                <a:solidFill>
                  <a:srgbClr val="3B3B3B"/>
                </a:solidFill>
                <a:latin typeface="Consolas"/>
                <a:ea typeface="Tahoma"/>
                <a:cs typeface="Tahoma"/>
              </a:rPr>
              <a:t>          </a:t>
            </a:r>
            <a:r>
              <a:rPr lang="en-US" err="1">
                <a:solidFill>
                  <a:srgbClr val="001080"/>
                </a:solidFill>
                <a:latin typeface="Consolas"/>
                <a:ea typeface="Tahoma"/>
                <a:cs typeface="Tahoma"/>
              </a:rPr>
              <a:t>postsHttp</a:t>
            </a:r>
            <a:r>
              <a:rPr lang="en-US">
                <a:solidFill>
                  <a:srgbClr val="3B3B3B"/>
                </a:solidFill>
                <a:latin typeface="Consolas"/>
                <a:ea typeface="Tahoma"/>
                <a:cs typeface="Tahoma"/>
              </a:rPr>
              <a:t> </a:t>
            </a:r>
            <a:r>
              <a:rPr lang="en-US">
                <a:latin typeface="Consolas"/>
                <a:ea typeface="Tahoma"/>
                <a:cs typeface="Tahoma"/>
              </a:rPr>
              <a:t>=</a:t>
            </a:r>
            <a:r>
              <a:rPr lang="en-US">
                <a:solidFill>
                  <a:srgbClr val="3B3B3B"/>
                </a:solidFill>
                <a:latin typeface="Consolas"/>
                <a:ea typeface="Tahoma"/>
                <a:cs typeface="Tahoma"/>
              </a:rPr>
              <a:t> </a:t>
            </a:r>
            <a:r>
              <a:rPr lang="en-US" err="1">
                <a:solidFill>
                  <a:srgbClr val="795E26"/>
                </a:solidFill>
                <a:latin typeface="Consolas"/>
                <a:ea typeface="Tahoma"/>
                <a:cs typeface="Tahoma"/>
              </a:rPr>
              <a:t>jsonDecode</a:t>
            </a:r>
            <a:r>
              <a:rPr lang="en-US">
                <a:solidFill>
                  <a:srgbClr val="3B3B3B"/>
                </a:solidFill>
                <a:latin typeface="Consolas"/>
                <a:ea typeface="Tahoma"/>
                <a:cs typeface="Tahoma"/>
              </a:rPr>
              <a:t>(</a:t>
            </a:r>
            <a:r>
              <a:rPr lang="en-US" err="1">
                <a:solidFill>
                  <a:srgbClr val="001080"/>
                </a:solidFill>
                <a:latin typeface="Consolas"/>
                <a:ea typeface="Tahoma"/>
                <a:cs typeface="Tahoma"/>
              </a:rPr>
              <a:t>r</a:t>
            </a:r>
            <a:r>
              <a:rPr lang="en-US" err="1">
                <a:solidFill>
                  <a:srgbClr val="3B3B3B"/>
                </a:solidFill>
                <a:latin typeface="Consolas"/>
                <a:ea typeface="Tahoma"/>
                <a:cs typeface="Tahoma"/>
              </a:rPr>
              <a:t>.</a:t>
            </a:r>
            <a:r>
              <a:rPr lang="en-US" err="1">
                <a:solidFill>
                  <a:srgbClr val="001080"/>
                </a:solidFill>
                <a:latin typeface="Consolas"/>
                <a:ea typeface="Tahoma"/>
                <a:cs typeface="Tahoma"/>
              </a:rPr>
              <a:t>body</a:t>
            </a:r>
            <a:r>
              <a:rPr lang="en-US">
                <a:solidFill>
                  <a:srgbClr val="3B3B3B"/>
                </a:solidFill>
                <a:latin typeface="Consolas"/>
                <a:ea typeface="Tahoma"/>
                <a:cs typeface="Tahoma"/>
              </a:rPr>
              <a:t>); </a:t>
            </a:r>
            <a:endParaRPr lang="en-US">
              <a:solidFill>
                <a:srgbClr val="000000"/>
              </a:solidFill>
              <a:latin typeface="Aptos" panose="02110004020202020204"/>
              <a:ea typeface="Tahoma"/>
              <a:cs typeface="Tahoma"/>
            </a:endParaRPr>
          </a:p>
          <a:p>
            <a:r>
              <a:rPr lang="en-US">
                <a:solidFill>
                  <a:srgbClr val="3B3B3B"/>
                </a:solidFill>
                <a:latin typeface="Consolas"/>
                <a:ea typeface="Tahoma"/>
                <a:cs typeface="Tahoma"/>
              </a:rPr>
              <a:t>          </a:t>
            </a:r>
            <a:r>
              <a:rPr lang="en-US" err="1">
                <a:solidFill>
                  <a:srgbClr val="001080"/>
                </a:solidFill>
                <a:latin typeface="Consolas"/>
                <a:ea typeface="Tahoma"/>
                <a:cs typeface="Tahoma"/>
              </a:rPr>
              <a:t>timeHttp</a:t>
            </a:r>
            <a:r>
              <a:rPr lang="en-US">
                <a:solidFill>
                  <a:srgbClr val="3B3B3B"/>
                </a:solidFill>
                <a:latin typeface="Consolas"/>
                <a:ea typeface="Tahoma"/>
                <a:cs typeface="Tahoma"/>
              </a:rPr>
              <a:t> </a:t>
            </a:r>
            <a:r>
              <a:rPr lang="en-US">
                <a:latin typeface="Consolas"/>
                <a:ea typeface="Tahoma"/>
                <a:cs typeface="Tahoma"/>
              </a:rPr>
              <a:t>=</a:t>
            </a:r>
            <a:r>
              <a:rPr lang="en-US">
                <a:solidFill>
                  <a:srgbClr val="3B3B3B"/>
                </a:solidFill>
                <a:latin typeface="Consolas"/>
                <a:ea typeface="Tahoma"/>
                <a:cs typeface="Tahoma"/>
              </a:rPr>
              <a:t> </a:t>
            </a:r>
            <a:r>
              <a:rPr lang="en-US">
                <a:solidFill>
                  <a:srgbClr val="A31515"/>
                </a:solidFill>
                <a:latin typeface="Consolas"/>
                <a:ea typeface="Tahoma"/>
                <a:cs typeface="Tahoma"/>
              </a:rPr>
              <a:t>'</a:t>
            </a:r>
            <a:r>
              <a:rPr lang="en-US">
                <a:latin typeface="Consolas"/>
                <a:ea typeface="Tahoma"/>
                <a:cs typeface="Tahoma"/>
              </a:rPr>
              <a:t>${</a:t>
            </a:r>
            <a:r>
              <a:rPr lang="en-US" err="1">
                <a:solidFill>
                  <a:srgbClr val="267F99"/>
                </a:solidFill>
                <a:latin typeface="Consolas"/>
                <a:ea typeface="Tahoma"/>
                <a:cs typeface="Tahoma"/>
              </a:rPr>
              <a:t>DateTime</a:t>
            </a:r>
            <a:r>
              <a:rPr lang="en-US" err="1">
                <a:latin typeface="Consolas"/>
                <a:ea typeface="Tahoma"/>
                <a:cs typeface="Tahoma"/>
              </a:rPr>
              <a:t>.</a:t>
            </a:r>
            <a:r>
              <a:rPr lang="en-US" err="1">
                <a:solidFill>
                  <a:srgbClr val="795E26"/>
                </a:solidFill>
                <a:latin typeface="Consolas"/>
                <a:ea typeface="Tahoma"/>
                <a:cs typeface="Tahoma"/>
              </a:rPr>
              <a:t>now</a:t>
            </a:r>
            <a:r>
              <a:rPr lang="en-US">
                <a:latin typeface="Consolas"/>
                <a:ea typeface="Tahoma"/>
                <a:cs typeface="Tahoma"/>
              </a:rPr>
              <a:t>().</a:t>
            </a:r>
            <a:r>
              <a:rPr lang="en-US">
                <a:solidFill>
                  <a:srgbClr val="795E26"/>
                </a:solidFill>
                <a:latin typeface="Consolas"/>
                <a:ea typeface="Tahoma"/>
                <a:cs typeface="Tahoma"/>
              </a:rPr>
              <a:t>difference</a:t>
            </a:r>
            <a:r>
              <a:rPr lang="en-US">
                <a:latin typeface="Consolas"/>
                <a:ea typeface="Tahoma"/>
                <a:cs typeface="Tahoma"/>
              </a:rPr>
              <a:t>(</a:t>
            </a:r>
            <a:r>
              <a:rPr lang="en-US">
                <a:solidFill>
                  <a:srgbClr val="001080"/>
                </a:solidFill>
                <a:latin typeface="Consolas"/>
                <a:ea typeface="Tahoma"/>
                <a:cs typeface="Tahoma"/>
              </a:rPr>
              <a:t>t0</a:t>
            </a:r>
            <a:r>
              <a:rPr lang="en-US">
                <a:latin typeface="Consolas"/>
                <a:ea typeface="Tahoma"/>
                <a:cs typeface="Tahoma"/>
              </a:rPr>
              <a:t>).</a:t>
            </a:r>
            <a:r>
              <a:rPr lang="en-US" err="1">
                <a:solidFill>
                  <a:srgbClr val="001080"/>
                </a:solidFill>
                <a:latin typeface="Consolas"/>
                <a:ea typeface="Tahoma"/>
                <a:cs typeface="Tahoma"/>
              </a:rPr>
              <a:t>inMilliseconds</a:t>
            </a:r>
            <a:r>
              <a:rPr lang="en-US">
                <a:latin typeface="Consolas"/>
                <a:ea typeface="Tahoma"/>
                <a:cs typeface="Tahoma"/>
              </a:rPr>
              <a:t>}</a:t>
            </a:r>
            <a:r>
              <a:rPr lang="en-US">
                <a:solidFill>
                  <a:srgbClr val="A31515"/>
                </a:solidFill>
                <a:latin typeface="Consolas"/>
                <a:ea typeface="Tahoma"/>
                <a:cs typeface="Tahoma"/>
              </a:rPr>
              <a:t> </a:t>
            </a:r>
            <a:endParaRPr lang="en-US">
              <a:solidFill>
                <a:srgbClr val="008000"/>
              </a:solidFill>
              <a:latin typeface="Consolas"/>
              <a:ea typeface="Tahoma"/>
              <a:cs typeface="Tahoma"/>
            </a:endParaRPr>
          </a:p>
          <a:p>
            <a:r>
              <a:rPr lang="en-US">
                <a:solidFill>
                  <a:srgbClr val="A31515"/>
                </a:solidFill>
                <a:latin typeface="Consolas"/>
                <a:ea typeface="Tahoma"/>
                <a:cs typeface="Tahoma"/>
              </a:rPr>
              <a:t>          </a:t>
            </a:r>
            <a:r>
              <a:rPr lang="en-US" err="1">
                <a:solidFill>
                  <a:srgbClr val="A31515"/>
                </a:solidFill>
                <a:latin typeface="Consolas"/>
                <a:ea typeface="Tahoma"/>
                <a:cs typeface="Tahoma"/>
              </a:rPr>
              <a:t>ms</a:t>
            </a:r>
            <a:r>
              <a:rPr lang="en-US">
                <a:solidFill>
                  <a:srgbClr val="A31515"/>
                </a:solidFill>
                <a:latin typeface="Consolas"/>
                <a:ea typeface="Tahoma"/>
                <a:cs typeface="Tahoma"/>
              </a:rPr>
              <a:t>'</a:t>
            </a:r>
            <a:r>
              <a:rPr lang="en-US">
                <a:solidFill>
                  <a:srgbClr val="3B3B3B"/>
                </a:solidFill>
                <a:latin typeface="Consolas"/>
                <a:ea typeface="Tahoma"/>
                <a:cs typeface="Tahoma"/>
              </a:rPr>
              <a:t>; </a:t>
            </a:r>
            <a:endParaRPr lang="en-US">
              <a:solidFill>
                <a:srgbClr val="008000"/>
              </a:solidFill>
              <a:latin typeface="Consolas"/>
              <a:ea typeface="Tahoma"/>
              <a:cs typeface="Tahoma"/>
            </a:endParaRPr>
          </a:p>
          <a:p>
            <a:r>
              <a:rPr lang="en-US">
                <a:solidFill>
                  <a:srgbClr val="3B3B3B"/>
                </a:solidFill>
                <a:latin typeface="Consolas"/>
                <a:ea typeface="Tahoma"/>
                <a:cs typeface="Tahoma"/>
              </a:rPr>
              <a:t>        });</a:t>
            </a:r>
            <a:endParaRPr lang="en-US">
              <a:solidFill>
                <a:srgbClr val="3B3B3B"/>
              </a:solidFill>
              <a:latin typeface="Consolas"/>
            </a:endParaRPr>
          </a:p>
          <a:p>
            <a:r>
              <a:rPr lang="en-US">
                <a:solidFill>
                  <a:srgbClr val="3B3B3B"/>
                </a:solidFill>
                <a:latin typeface="Consolas"/>
                <a:ea typeface="Tahoma"/>
                <a:cs typeface="Tahoma"/>
              </a:rPr>
              <a:t>      } </a:t>
            </a:r>
            <a:r>
              <a:rPr lang="en-US">
                <a:solidFill>
                  <a:srgbClr val="AF00DB"/>
                </a:solidFill>
                <a:latin typeface="Consolas"/>
                <a:ea typeface="Tahoma"/>
                <a:cs typeface="Tahoma"/>
              </a:rPr>
              <a:t>else</a:t>
            </a:r>
            <a:r>
              <a:rPr lang="en-US">
                <a:solidFill>
                  <a:srgbClr val="3B3B3B"/>
                </a:solidFill>
                <a:latin typeface="Consolas"/>
                <a:ea typeface="Tahoma"/>
                <a:cs typeface="Tahoma"/>
              </a:rPr>
              <a:t> {</a:t>
            </a:r>
            <a:endParaRPr lang="en-US">
              <a:solidFill>
                <a:srgbClr val="3B3B3B"/>
              </a:solidFill>
              <a:latin typeface="Consolas"/>
            </a:endParaRPr>
          </a:p>
          <a:p>
            <a:r>
              <a:rPr lang="en-US">
                <a:solidFill>
                  <a:srgbClr val="3B3B3B"/>
                </a:solidFill>
                <a:latin typeface="Consolas"/>
                <a:ea typeface="Tahoma"/>
                <a:cs typeface="Tahoma"/>
              </a:rPr>
              <a:t>        </a:t>
            </a:r>
            <a:r>
              <a:rPr lang="en-US" err="1">
                <a:solidFill>
                  <a:srgbClr val="001080"/>
                </a:solidFill>
                <a:latin typeface="Consolas"/>
                <a:ea typeface="Tahoma"/>
                <a:cs typeface="Tahoma"/>
              </a:rPr>
              <a:t>debugPrint</a:t>
            </a:r>
            <a:r>
              <a:rPr lang="en-US">
                <a:solidFill>
                  <a:srgbClr val="3B3B3B"/>
                </a:solidFill>
                <a:latin typeface="Consolas"/>
                <a:ea typeface="Tahoma"/>
                <a:cs typeface="Tahoma"/>
              </a:rPr>
              <a:t>(</a:t>
            </a:r>
            <a:r>
              <a:rPr lang="en-US">
                <a:solidFill>
                  <a:srgbClr val="A31515"/>
                </a:solidFill>
                <a:latin typeface="Consolas"/>
                <a:ea typeface="Tahoma"/>
                <a:cs typeface="Tahoma"/>
              </a:rPr>
              <a:t>'HTTP non-200: </a:t>
            </a:r>
            <a:r>
              <a:rPr lang="en-US">
                <a:latin typeface="Consolas"/>
                <a:ea typeface="Tahoma"/>
                <a:cs typeface="Tahoma"/>
              </a:rPr>
              <a:t>${</a:t>
            </a:r>
            <a:r>
              <a:rPr lang="en-US" err="1">
                <a:solidFill>
                  <a:srgbClr val="001080"/>
                </a:solidFill>
                <a:latin typeface="Consolas"/>
                <a:ea typeface="Tahoma"/>
                <a:cs typeface="Tahoma"/>
              </a:rPr>
              <a:t>r</a:t>
            </a:r>
            <a:r>
              <a:rPr lang="en-US" err="1">
                <a:latin typeface="Consolas"/>
                <a:ea typeface="Tahoma"/>
                <a:cs typeface="Tahoma"/>
              </a:rPr>
              <a:t>.</a:t>
            </a:r>
            <a:r>
              <a:rPr lang="en-US" err="1">
                <a:solidFill>
                  <a:srgbClr val="001080"/>
                </a:solidFill>
                <a:latin typeface="Consolas"/>
                <a:ea typeface="Tahoma"/>
                <a:cs typeface="Tahoma"/>
              </a:rPr>
              <a:t>statusCode</a:t>
            </a:r>
            <a:r>
              <a:rPr lang="en-US">
                <a:latin typeface="Consolas"/>
                <a:ea typeface="Tahoma"/>
                <a:cs typeface="Tahoma"/>
              </a:rPr>
              <a:t>}</a:t>
            </a:r>
            <a:r>
              <a:rPr lang="en-US">
                <a:solidFill>
                  <a:srgbClr val="A31515"/>
                </a:solidFill>
                <a:latin typeface="Consolas"/>
                <a:ea typeface="Tahoma"/>
                <a:cs typeface="Tahoma"/>
              </a:rPr>
              <a:t>'</a:t>
            </a:r>
            <a:r>
              <a:rPr lang="en-US">
                <a:solidFill>
                  <a:srgbClr val="3B3B3B"/>
                </a:solidFill>
                <a:latin typeface="Consolas"/>
                <a:ea typeface="Tahoma"/>
                <a:cs typeface="Tahoma"/>
              </a:rPr>
              <a:t>);</a:t>
            </a:r>
            <a:endParaRPr lang="en-US"/>
          </a:p>
          <a:p>
            <a:r>
              <a:rPr lang="en-US">
                <a:solidFill>
                  <a:srgbClr val="3B3B3B"/>
                </a:solidFill>
                <a:latin typeface="Consolas"/>
                <a:ea typeface="Tahoma"/>
                <a:cs typeface="Tahoma"/>
              </a:rPr>
              <a:t>      }</a:t>
            </a:r>
            <a:endParaRPr lang="en-US"/>
          </a:p>
          <a:p>
            <a:r>
              <a:rPr lang="en-US">
                <a:solidFill>
                  <a:srgbClr val="3B3B3B"/>
                </a:solidFill>
                <a:latin typeface="Consolas"/>
                <a:ea typeface="Tahoma"/>
                <a:cs typeface="Tahoma"/>
              </a:rPr>
              <a:t>    } </a:t>
            </a:r>
            <a:r>
              <a:rPr lang="en-US">
                <a:solidFill>
                  <a:srgbClr val="AF00DB"/>
                </a:solidFill>
                <a:latin typeface="Consolas"/>
                <a:ea typeface="Tahoma"/>
                <a:cs typeface="Tahoma"/>
              </a:rPr>
              <a:t>catch</a:t>
            </a:r>
            <a:r>
              <a:rPr lang="en-US">
                <a:solidFill>
                  <a:srgbClr val="3B3B3B"/>
                </a:solidFill>
                <a:latin typeface="Consolas"/>
                <a:ea typeface="Tahoma"/>
                <a:cs typeface="Tahoma"/>
              </a:rPr>
              <a:t> (</a:t>
            </a:r>
            <a:r>
              <a:rPr lang="en-US">
                <a:solidFill>
                  <a:srgbClr val="001080"/>
                </a:solidFill>
                <a:latin typeface="Consolas"/>
                <a:ea typeface="Tahoma"/>
                <a:cs typeface="Tahoma"/>
              </a:rPr>
              <a:t>error</a:t>
            </a:r>
            <a:r>
              <a:rPr lang="en-US">
                <a:solidFill>
                  <a:srgbClr val="3B3B3B"/>
                </a:solidFill>
                <a:latin typeface="Consolas"/>
                <a:ea typeface="Tahoma"/>
                <a:cs typeface="Tahoma"/>
              </a:rPr>
              <a:t>) {</a:t>
            </a:r>
            <a:endParaRPr lang="en-US">
              <a:solidFill>
                <a:srgbClr val="3B3B3B"/>
              </a:solidFill>
              <a:latin typeface="Consolas"/>
            </a:endParaRPr>
          </a:p>
          <a:p>
            <a:r>
              <a:rPr lang="en-US">
                <a:solidFill>
                  <a:srgbClr val="3B3B3B"/>
                </a:solidFill>
                <a:latin typeface="Consolas"/>
                <a:ea typeface="Tahoma"/>
                <a:cs typeface="Tahoma"/>
              </a:rPr>
              <a:t>      </a:t>
            </a:r>
            <a:r>
              <a:rPr lang="en-US" err="1">
                <a:solidFill>
                  <a:srgbClr val="001080"/>
                </a:solidFill>
                <a:latin typeface="Consolas"/>
                <a:ea typeface="Tahoma"/>
                <a:cs typeface="Tahoma"/>
              </a:rPr>
              <a:t>debugPrint</a:t>
            </a:r>
            <a:r>
              <a:rPr lang="en-US">
                <a:solidFill>
                  <a:srgbClr val="3B3B3B"/>
                </a:solidFill>
                <a:latin typeface="Consolas"/>
                <a:ea typeface="Tahoma"/>
                <a:cs typeface="Tahoma"/>
              </a:rPr>
              <a:t>(</a:t>
            </a:r>
            <a:r>
              <a:rPr lang="en-US">
                <a:solidFill>
                  <a:srgbClr val="A31515"/>
                </a:solidFill>
                <a:latin typeface="Consolas"/>
                <a:ea typeface="Tahoma"/>
                <a:cs typeface="Tahoma"/>
              </a:rPr>
              <a:t>' HTTP Error: </a:t>
            </a:r>
            <a:r>
              <a:rPr lang="en-US">
                <a:latin typeface="Consolas"/>
                <a:ea typeface="Tahoma"/>
                <a:cs typeface="Tahoma"/>
              </a:rPr>
              <a:t>$</a:t>
            </a:r>
            <a:r>
              <a:rPr lang="en-US">
                <a:solidFill>
                  <a:srgbClr val="001080"/>
                </a:solidFill>
                <a:latin typeface="Consolas"/>
                <a:ea typeface="Tahoma"/>
                <a:cs typeface="Tahoma"/>
              </a:rPr>
              <a:t>error</a:t>
            </a:r>
            <a:r>
              <a:rPr lang="en-US">
                <a:solidFill>
                  <a:srgbClr val="A31515"/>
                </a:solidFill>
                <a:latin typeface="Consolas"/>
                <a:ea typeface="Tahoma"/>
                <a:cs typeface="Tahoma"/>
              </a:rPr>
              <a:t>'</a:t>
            </a:r>
            <a:r>
              <a:rPr lang="en-US">
                <a:solidFill>
                  <a:srgbClr val="3B3B3B"/>
                </a:solidFill>
                <a:latin typeface="Consolas"/>
                <a:ea typeface="Tahoma"/>
                <a:cs typeface="Tahoma"/>
              </a:rPr>
              <a:t>); } }</a:t>
            </a:r>
            <a:endParaRPr lang="en-US"/>
          </a:p>
          <a:p>
            <a:endParaRPr lang="en-US">
              <a:latin typeface="Tahoma" panose="020B0604030504040204" pitchFamily="34" charset="0"/>
              <a:ea typeface="Tahoma" panose="020B0604030504040204" pitchFamily="34" charset="0"/>
              <a:cs typeface="Tahoma" panose="020B0604030504040204" pitchFamily="34" charset="0"/>
            </a:endParaRPr>
          </a:p>
        </p:txBody>
      </p:sp>
      <p:sp>
        <p:nvSpPr>
          <p:cNvPr id="29" name="Rectangle: Rounded Corners 28">
            <a:extLst>
              <a:ext uri="{FF2B5EF4-FFF2-40B4-BE49-F238E27FC236}">
                <a16:creationId xmlns:a16="http://schemas.microsoft.com/office/drawing/2014/main" id="{C8D17171-53E4-FFED-99A4-B1EE474EFCC3}"/>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FE665791-F2ED-1A83-7FD5-8FFB7EE69AA5}"/>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D4F24FAA-608A-8B64-D94D-2E1DA562D325}"/>
              </a:ext>
            </a:extLst>
          </p:cNvPr>
          <p:cNvCxnSpPr>
            <a:cxnSpLocks/>
          </p:cNvCxnSpPr>
          <p:nvPr/>
        </p:nvCxnSpPr>
        <p:spPr>
          <a:xfrm>
            <a:off x="1759029" y="2487441"/>
            <a:ext cx="1514347" cy="1345752"/>
          </a:xfrm>
          <a:prstGeom prst="straightConnector1">
            <a:avLst/>
          </a:prstGeom>
          <a:ln w="317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191364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A4F0DFFF-1E6C-175E-B215-14BFB010DB3C}"/>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BCDDF49-C001-E0E7-D10E-1A30EF44787A}"/>
              </a:ext>
            </a:extLst>
          </p:cNvPr>
          <p:cNvSpPr txBox="1"/>
          <p:nvPr/>
        </p:nvSpPr>
        <p:spPr>
          <a:xfrm>
            <a:off x="711200" y="544343"/>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CÁC NỘI DUNG CHÍNH</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F70BFC6B-FD33-B5BB-795F-206F70071ACC}"/>
              </a:ext>
            </a:extLst>
          </p:cNvPr>
          <p:cNvCxnSpPr>
            <a:cxnSpLocks/>
          </p:cNvCxnSpPr>
          <p:nvPr/>
        </p:nvCxnSpPr>
        <p:spPr>
          <a:xfrm>
            <a:off x="140677" y="1125413"/>
            <a:ext cx="5325845"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3" name="Rectangle 2">
            <a:extLst>
              <a:ext uri="{FF2B5EF4-FFF2-40B4-BE49-F238E27FC236}">
                <a16:creationId xmlns:a16="http://schemas.microsoft.com/office/drawing/2014/main" id="{E618B721-BE94-3CD3-D466-86FC29CD7FDD}"/>
              </a:ext>
            </a:extLst>
          </p:cNvPr>
          <p:cNvSpPr/>
          <p:nvPr/>
        </p:nvSpPr>
        <p:spPr>
          <a:xfrm>
            <a:off x="1408683" y="2183002"/>
            <a:ext cx="8290209" cy="455811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8D1D174-1E63-933C-E149-99A0A52DF9B1}"/>
              </a:ext>
            </a:extLst>
          </p:cNvPr>
          <p:cNvSpPr txBox="1"/>
          <p:nvPr/>
        </p:nvSpPr>
        <p:spPr>
          <a:xfrm>
            <a:off x="1433482" y="2292292"/>
            <a:ext cx="7682316" cy="3882473"/>
          </a:xfrm>
          <a:prstGeom prst="rect">
            <a:avLst/>
          </a:prstGeom>
          <a:noFill/>
        </p:spPr>
        <p:txBody>
          <a:bodyPr wrap="square" lIns="91440" tIns="45720" rIns="91440" bIns="45720" rtlCol="0" anchor="t">
            <a:spAutoFit/>
          </a:bodyPr>
          <a:lstStyle/>
          <a:p>
            <a:pPr marL="514350" indent="-514350">
              <a:lnSpc>
                <a:spcPct val="150000"/>
              </a:lnSpc>
              <a:buAutoNum type="arabicPeriod"/>
            </a:pPr>
            <a:r>
              <a:rPr lang="en-US" sz="2800">
                <a:latin typeface="Tahoma" panose="020B0604030504040204" pitchFamily="34" charset="0"/>
                <a:ea typeface="Tahoma" panose="020B0604030504040204" pitchFamily="34" charset="0"/>
                <a:cs typeface="Tahoma" panose="020B0604030504040204" pitchFamily="34" charset="0"/>
              </a:rPr>
              <a:t>RESTful API </a:t>
            </a:r>
          </a:p>
          <a:p>
            <a:pPr marL="514350" indent="-514350">
              <a:lnSpc>
                <a:spcPct val="150000"/>
              </a:lnSpc>
              <a:buAutoNum type="arabicPeriod"/>
            </a:pPr>
            <a:r>
              <a:rPr lang="en-US" sz="2800">
                <a:latin typeface="Tahoma" panose="020B0604030504040204" pitchFamily="34" charset="0"/>
                <a:ea typeface="Tahoma" panose="020B0604030504040204" pitchFamily="34" charset="0"/>
                <a:cs typeface="Tahoma" panose="020B0604030504040204" pitchFamily="34" charset="0"/>
              </a:rPr>
              <a:t>So </a:t>
            </a:r>
            <a:r>
              <a:rPr lang="en-US" sz="2800" err="1">
                <a:latin typeface="Tahoma" panose="020B0604030504040204" pitchFamily="34" charset="0"/>
                <a:ea typeface="Tahoma" panose="020B0604030504040204" pitchFamily="34" charset="0"/>
                <a:cs typeface="Tahoma" panose="020B0604030504040204" pitchFamily="34" charset="0"/>
              </a:rPr>
              <a:t>sánh</a:t>
            </a:r>
            <a:r>
              <a:rPr lang="en-US" sz="2800">
                <a:latin typeface="Tahoma" panose="020B0604030504040204" pitchFamily="34" charset="0"/>
                <a:ea typeface="Tahoma" panose="020B0604030504040204" pitchFamily="34" charset="0"/>
                <a:cs typeface="Tahoma" panose="020B0604030504040204" pitchFamily="34" charset="0"/>
              </a:rPr>
              <a:t> HTTP </a:t>
            </a:r>
            <a:r>
              <a:rPr lang="en-US" sz="2800" err="1">
                <a:latin typeface="Tahoma" panose="020B0604030504040204" pitchFamily="34" charset="0"/>
                <a:ea typeface="Tahoma" panose="020B0604030504040204" pitchFamily="34" charset="0"/>
                <a:cs typeface="Tahoma" panose="020B0604030504040204" pitchFamily="34" charset="0"/>
              </a:rPr>
              <a:t>và</a:t>
            </a:r>
            <a:r>
              <a:rPr lang="en-US" sz="2800">
                <a:latin typeface="Tahoma" panose="020B0604030504040204" pitchFamily="34" charset="0"/>
                <a:ea typeface="Tahoma" panose="020B0604030504040204" pitchFamily="34" charset="0"/>
                <a:cs typeface="Tahoma" panose="020B0604030504040204" pitchFamily="34" charset="0"/>
              </a:rPr>
              <a:t> DIO.</a:t>
            </a:r>
          </a:p>
          <a:p>
            <a:pPr marL="514350" indent="-514350">
              <a:lnSpc>
                <a:spcPct val="150000"/>
              </a:lnSpc>
              <a:buAutoNum type="arabicPeriod"/>
            </a:pPr>
            <a:r>
              <a:rPr lang="en-US" sz="2800" err="1">
                <a:latin typeface="Tahoma"/>
                <a:ea typeface="+mn-lt"/>
                <a:cs typeface="+mn-lt"/>
              </a:rPr>
              <a:t>JSONPlaceholder</a:t>
            </a:r>
            <a:r>
              <a:rPr lang="en-US" sz="2800">
                <a:latin typeface="Tahoma"/>
                <a:ea typeface="+mn-lt"/>
                <a:cs typeface="+mn-lt"/>
              </a:rPr>
              <a:t> API</a:t>
            </a:r>
          </a:p>
          <a:p>
            <a:pPr marL="514350" indent="-514350">
              <a:lnSpc>
                <a:spcPct val="150000"/>
              </a:lnSpc>
              <a:buAutoNum type="arabicPeriod"/>
            </a:pPr>
            <a:r>
              <a:rPr lang="en-US" sz="2800" err="1">
                <a:latin typeface="Tahoma" panose="020B0604030504040204" pitchFamily="34" charset="0"/>
                <a:ea typeface="Tahoma" panose="020B0604030504040204" pitchFamily="34" charset="0"/>
                <a:cs typeface="Tahoma" panose="020B0604030504040204" pitchFamily="34" charset="0"/>
              </a:rPr>
              <a:t>Xử</a:t>
            </a:r>
            <a:r>
              <a:rPr lang="en-US" sz="2800">
                <a:latin typeface="Tahoma" panose="020B0604030504040204" pitchFamily="34" charset="0"/>
                <a:ea typeface="Tahoma" panose="020B0604030504040204" pitchFamily="34" charset="0"/>
                <a:cs typeface="Tahoma" panose="020B0604030504040204" pitchFamily="34" charset="0"/>
              </a:rPr>
              <a:t> </a:t>
            </a:r>
            <a:r>
              <a:rPr lang="en-US" sz="2800" err="1">
                <a:latin typeface="Tahoma" panose="020B0604030504040204" pitchFamily="34" charset="0"/>
                <a:ea typeface="Tahoma" panose="020B0604030504040204" pitchFamily="34" charset="0"/>
                <a:cs typeface="Tahoma" panose="020B0604030504040204" pitchFamily="34" charset="0"/>
              </a:rPr>
              <a:t>lí</a:t>
            </a:r>
            <a:r>
              <a:rPr lang="en-US" sz="2800">
                <a:latin typeface="Tahoma" panose="020B0604030504040204" pitchFamily="34" charset="0"/>
                <a:ea typeface="Tahoma" panose="020B0604030504040204" pitchFamily="34" charset="0"/>
                <a:cs typeface="Tahoma" panose="020B0604030504040204" pitchFamily="34" charset="0"/>
              </a:rPr>
              <a:t> Authentication, Interceptors </a:t>
            </a:r>
            <a:r>
              <a:rPr lang="en-US" sz="2800" err="1">
                <a:latin typeface="Tahoma" panose="020B0604030504040204" pitchFamily="34" charset="0"/>
                <a:ea typeface="Tahoma" panose="020B0604030504040204" pitchFamily="34" charset="0"/>
                <a:cs typeface="Tahoma" panose="020B0604030504040204" pitchFamily="34" charset="0"/>
              </a:rPr>
              <a:t>với</a:t>
            </a:r>
            <a:r>
              <a:rPr lang="en-US" sz="2800">
                <a:latin typeface="Tahoma" panose="020B0604030504040204" pitchFamily="34" charset="0"/>
                <a:ea typeface="Tahoma" panose="020B0604030504040204" pitchFamily="34" charset="0"/>
                <a:cs typeface="Tahoma" panose="020B0604030504040204" pitchFamily="34" charset="0"/>
              </a:rPr>
              <a:t> DIO</a:t>
            </a:r>
          </a:p>
          <a:p>
            <a:pPr marL="514350" indent="-514350">
              <a:lnSpc>
                <a:spcPct val="150000"/>
              </a:lnSpc>
              <a:buAutoNum type="arabicPeriod"/>
            </a:pPr>
            <a:r>
              <a:rPr lang="en-US" sz="2800">
                <a:latin typeface="Tahoma" panose="020B0604030504040204" pitchFamily="34" charset="0"/>
                <a:ea typeface="Tahoma" panose="020B0604030504040204" pitchFamily="34" charset="0"/>
                <a:cs typeface="Tahoma" panose="020B0604030504040204" pitchFamily="34" charset="0"/>
              </a:rPr>
              <a:t>Error Handling &amp; Retry Mechanism.</a:t>
            </a:r>
          </a:p>
          <a:p>
            <a:pPr marL="514350" indent="-514350">
              <a:lnSpc>
                <a:spcPct val="150000"/>
              </a:lnSpc>
              <a:buAutoNum type="arabicPeriod"/>
            </a:pPr>
            <a:r>
              <a:rPr lang="en-US" sz="2800">
                <a:latin typeface="Tahoma" panose="020B0604030504040204" pitchFamily="34" charset="0"/>
                <a:ea typeface="Tahoma" panose="020B0604030504040204" pitchFamily="34" charset="0"/>
                <a:cs typeface="Tahoma" panose="020B0604030504040204" pitchFamily="34" charset="0"/>
              </a:rPr>
              <a:t>Demo Code.</a:t>
            </a:r>
            <a:endParaRPr lang="en-US" sz="2500">
              <a:latin typeface="Tahoma" panose="020B0604030504040204" pitchFamily="34" charset="0"/>
              <a:ea typeface="Tahoma" panose="020B0604030504040204" pitchFamily="34" charset="0"/>
              <a:cs typeface="Tahoma" panose="020B0604030504040204" pitchFamily="34" charset="0"/>
            </a:endParaRPr>
          </a:p>
        </p:txBody>
      </p:sp>
      <p:sp>
        <p:nvSpPr>
          <p:cNvPr id="11" name="Rectangle: Rounded Corners 10">
            <a:extLst>
              <a:ext uri="{FF2B5EF4-FFF2-40B4-BE49-F238E27FC236}">
                <a16:creationId xmlns:a16="http://schemas.microsoft.com/office/drawing/2014/main" id="{FC907C2F-9D89-B061-044D-A53037BDC717}"/>
              </a:ext>
            </a:extLst>
          </p:cNvPr>
          <p:cNvSpPr/>
          <p:nvPr/>
        </p:nvSpPr>
        <p:spPr>
          <a:xfrm>
            <a:off x="2803766" y="1736259"/>
            <a:ext cx="6895126" cy="473373"/>
          </a:xfrm>
          <a:prstGeom prst="roundRect">
            <a:avLst/>
          </a:prstGeom>
          <a:solidFill>
            <a:srgbClr val="40404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r"/>
            <a:r>
              <a:rPr lang="en-US" sz="2000" b="1" err="1">
                <a:latin typeface="Tahoma" panose="020B0604030504040204" pitchFamily="34" charset="0"/>
                <a:ea typeface="Tahoma" panose="020B0604030504040204" pitchFamily="34" charset="0"/>
                <a:cs typeface="Tahoma" panose="020B0604030504040204" pitchFamily="34" charset="0"/>
              </a:rPr>
              <a:t>Thực</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hành</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gọi</a:t>
            </a:r>
            <a:r>
              <a:rPr lang="en-US" sz="2000" b="1">
                <a:latin typeface="Tahoma" panose="020B0604030504040204" pitchFamily="34" charset="0"/>
                <a:ea typeface="Tahoma" panose="020B0604030504040204" pitchFamily="34" charset="0"/>
                <a:cs typeface="Tahoma" panose="020B0604030504040204" pitchFamily="34" charset="0"/>
              </a:rPr>
              <a:t> API REST </a:t>
            </a:r>
            <a:r>
              <a:rPr lang="en-US" sz="2000" b="1" err="1">
                <a:latin typeface="Tahoma" panose="020B0604030504040204" pitchFamily="34" charset="0"/>
                <a:ea typeface="Tahoma" panose="020B0604030504040204" pitchFamily="34" charset="0"/>
                <a:cs typeface="Tahoma" panose="020B0604030504040204" pitchFamily="34" charset="0"/>
              </a:rPr>
              <a:t>sử</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dụng</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cả</a:t>
            </a:r>
            <a:r>
              <a:rPr lang="en-US" sz="2000" b="1">
                <a:latin typeface="Tahoma" panose="020B0604030504040204" pitchFamily="34" charset="0"/>
                <a:ea typeface="Tahoma" panose="020B0604030504040204" pitchFamily="34" charset="0"/>
                <a:cs typeface="Tahoma" panose="020B0604030504040204" pitchFamily="34" charset="0"/>
              </a:rPr>
              <a:t> HTTP </a:t>
            </a:r>
            <a:r>
              <a:rPr lang="en-US" sz="2000" b="1" err="1">
                <a:latin typeface="Tahoma" panose="020B0604030504040204" pitchFamily="34" charset="0"/>
                <a:ea typeface="Tahoma" panose="020B0604030504040204" pitchFamily="34" charset="0"/>
                <a:cs typeface="Tahoma" panose="020B0604030504040204" pitchFamily="34" charset="0"/>
              </a:rPr>
              <a:t>và</a:t>
            </a:r>
            <a:r>
              <a:rPr lang="en-US" sz="2000" b="1">
                <a:latin typeface="Tahoma" panose="020B0604030504040204" pitchFamily="34" charset="0"/>
                <a:ea typeface="Tahoma" panose="020B0604030504040204" pitchFamily="34" charset="0"/>
                <a:cs typeface="Tahoma" panose="020B0604030504040204" pitchFamily="34" charset="0"/>
              </a:rPr>
              <a:t> DIO</a:t>
            </a:r>
          </a:p>
        </p:txBody>
      </p:sp>
      <p:sp>
        <p:nvSpPr>
          <p:cNvPr id="5" name="Rectangle: Rounded Corners 4">
            <a:extLst>
              <a:ext uri="{FF2B5EF4-FFF2-40B4-BE49-F238E27FC236}">
                <a16:creationId xmlns:a16="http://schemas.microsoft.com/office/drawing/2014/main" id="{72B4FFBB-754B-EB40-1AC3-73FA5614B795}"/>
              </a:ext>
            </a:extLst>
          </p:cNvPr>
          <p:cNvSpPr/>
          <p:nvPr/>
        </p:nvSpPr>
        <p:spPr>
          <a:xfrm>
            <a:off x="910915" y="1444671"/>
            <a:ext cx="2350051" cy="828077"/>
          </a:xfrm>
          <a:prstGeom prst="roundRect">
            <a:avLst>
              <a:gd name="adj" fmla="val 50000"/>
            </a:avLst>
          </a:prstGeom>
          <a:solidFill>
            <a:schemeClr val="tx1">
              <a:lumMod val="75000"/>
              <a:lumOff val="25000"/>
            </a:schemeClr>
          </a:solidFill>
          <a:ln w="254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a:latin typeface="Tahoma" panose="020B0604030504040204" pitchFamily="34" charset="0"/>
                <a:ea typeface="Tahoma" panose="020B0604030504040204" pitchFamily="34" charset="0"/>
                <a:cs typeface="Tahoma" panose="020B0604030504040204" pitchFamily="34" charset="0"/>
              </a:rPr>
              <a:t>OUTLINE</a:t>
            </a:r>
            <a:endParaRPr lang="en-US" sz="3600" b="1">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54481501"/>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2EDD0060-FFE2-2315-4F31-A1B5AC84B3F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0D19CE65-2204-3DB1-24CF-DE42F90F2704}"/>
              </a:ext>
            </a:extLst>
          </p:cNvPr>
          <p:cNvSpPr txBox="1"/>
          <p:nvPr/>
        </p:nvSpPr>
        <p:spPr>
          <a:xfrm>
            <a:off x="731672" y="531611"/>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Error Handling and Retry Mechanism.</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33BA5B0C-AE96-957A-4B28-2CE068110A3A}"/>
              </a:ext>
            </a:extLst>
          </p:cNvPr>
          <p:cNvCxnSpPr>
            <a:cxnSpLocks/>
          </p:cNvCxnSpPr>
          <p:nvPr/>
        </p:nvCxnSpPr>
        <p:spPr>
          <a:xfrm>
            <a:off x="140677" y="1125413"/>
            <a:ext cx="8307584"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904DD0CC-5C87-E301-0DAB-AFCD655B705A}"/>
              </a:ext>
            </a:extLst>
          </p:cNvPr>
          <p:cNvSpPr/>
          <p:nvPr/>
        </p:nvSpPr>
        <p:spPr>
          <a:xfrm>
            <a:off x="3643294" y="1432619"/>
            <a:ext cx="4798086"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7D707FD-8DD1-D01D-1C40-7FF188E02E3B}"/>
              </a:ext>
            </a:extLst>
          </p:cNvPr>
          <p:cNvSpPr txBox="1"/>
          <p:nvPr/>
        </p:nvSpPr>
        <p:spPr>
          <a:xfrm>
            <a:off x="4194429" y="1415380"/>
            <a:ext cx="3695818" cy="523220"/>
          </a:xfrm>
          <a:prstGeom prst="rect">
            <a:avLst/>
          </a:prstGeom>
          <a:noFill/>
        </p:spPr>
        <p:txBody>
          <a:bodyPr wrap="square" lIns="91440" tIns="45720" rIns="91440" bIns="45720" rtlCol="0" anchor="t">
            <a:spAutoFit/>
          </a:bodyPr>
          <a:lstStyle/>
          <a:p>
            <a:pPr algn="ctr"/>
            <a:r>
              <a:rPr lang="en-US" sz="2800" b="1">
                <a:latin typeface="Tahoma"/>
                <a:ea typeface="Tahoma"/>
                <a:cs typeface="Tahoma"/>
              </a:rPr>
              <a:t>Retry Mechanism</a:t>
            </a: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40" name="Rectangle: Rounded Corners 39">
            <a:extLst>
              <a:ext uri="{FF2B5EF4-FFF2-40B4-BE49-F238E27FC236}">
                <a16:creationId xmlns:a16="http://schemas.microsoft.com/office/drawing/2014/main" id="{E17559B8-3EE2-EA91-2DD1-4718BD78E0CD}"/>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1DB99B35-6C99-17FF-68EC-91515B6D5C8D}"/>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0244AF4-9E6A-204D-EE4B-04CA0D88555C}"/>
              </a:ext>
            </a:extLst>
          </p:cNvPr>
          <p:cNvSpPr txBox="1"/>
          <p:nvPr/>
        </p:nvSpPr>
        <p:spPr>
          <a:xfrm>
            <a:off x="3679344" y="2350849"/>
            <a:ext cx="8512652"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err="1">
                <a:solidFill>
                  <a:srgbClr val="001080"/>
                </a:solidFill>
                <a:latin typeface="Consolas"/>
                <a:ea typeface="Tahoma"/>
                <a:cs typeface="Tahoma"/>
              </a:rPr>
              <a:t>onError</a:t>
            </a:r>
            <a:r>
              <a:rPr lang="en-US">
                <a:latin typeface="Consolas"/>
                <a:ea typeface="Tahoma"/>
                <a:cs typeface="Tahoma"/>
              </a:rPr>
              <a:t>:</a:t>
            </a:r>
            <a:r>
              <a:rPr lang="en-US">
                <a:solidFill>
                  <a:srgbClr val="3B3B3B"/>
                </a:solidFill>
                <a:latin typeface="Consolas"/>
                <a:ea typeface="Tahoma"/>
                <a:cs typeface="Tahoma"/>
              </a:rPr>
              <a:t> (</a:t>
            </a:r>
            <a:r>
              <a:rPr lang="en-US">
                <a:solidFill>
                  <a:srgbClr val="001080"/>
                </a:solidFill>
                <a:latin typeface="Consolas"/>
                <a:ea typeface="Tahoma"/>
                <a:cs typeface="Tahoma"/>
              </a:rPr>
              <a:t>error</a:t>
            </a:r>
            <a:r>
              <a:rPr lang="en-US">
                <a:solidFill>
                  <a:srgbClr val="3B3B3B"/>
                </a:solidFill>
                <a:latin typeface="Consolas"/>
                <a:ea typeface="Tahoma"/>
                <a:cs typeface="Tahoma"/>
              </a:rPr>
              <a:t>,  </a:t>
            </a:r>
            <a:r>
              <a:rPr lang="en-US">
                <a:solidFill>
                  <a:srgbClr val="001080"/>
                </a:solidFill>
                <a:latin typeface="Consolas"/>
                <a:ea typeface="Tahoma"/>
                <a:cs typeface="Tahoma"/>
              </a:rPr>
              <a:t>handler</a:t>
            </a:r>
            <a:r>
              <a:rPr lang="en-US">
                <a:solidFill>
                  <a:srgbClr val="3B3B3B"/>
                </a:solidFill>
                <a:latin typeface="Consolas"/>
                <a:ea typeface="Tahoma"/>
                <a:cs typeface="Tahoma"/>
              </a:rPr>
              <a:t>) </a:t>
            </a:r>
            <a:r>
              <a:rPr lang="en-US">
                <a:solidFill>
                  <a:srgbClr val="AF00DB"/>
                </a:solidFill>
                <a:latin typeface="Consolas"/>
                <a:ea typeface="Tahoma"/>
                <a:cs typeface="Tahoma"/>
              </a:rPr>
              <a:t>async</a:t>
            </a:r>
            <a:r>
              <a:rPr lang="en-US">
                <a:solidFill>
                  <a:srgbClr val="3B3B3B"/>
                </a:solidFill>
                <a:latin typeface="Consolas"/>
                <a:ea typeface="Tahoma"/>
                <a:cs typeface="Tahoma"/>
              </a:rPr>
              <a:t> {</a:t>
            </a:r>
          </a:p>
          <a:p>
            <a:r>
              <a:rPr lang="en-US">
                <a:solidFill>
                  <a:srgbClr val="3B3B3B"/>
                </a:solidFill>
                <a:latin typeface="Consolas"/>
                <a:ea typeface="Tahoma"/>
                <a:cs typeface="Tahoma"/>
              </a:rPr>
              <a:t>        </a:t>
            </a:r>
            <a:r>
              <a:rPr lang="en-US" err="1">
                <a:solidFill>
                  <a:srgbClr val="001080"/>
                </a:solidFill>
                <a:latin typeface="Consolas"/>
                <a:ea typeface="Tahoma"/>
                <a:cs typeface="Tahoma"/>
              </a:rPr>
              <a:t>debugPrint</a:t>
            </a:r>
            <a:r>
              <a:rPr lang="en-US">
                <a:solidFill>
                  <a:srgbClr val="3B3B3B"/>
                </a:solidFill>
                <a:latin typeface="Consolas"/>
                <a:ea typeface="Tahoma"/>
                <a:cs typeface="Tahoma"/>
              </a:rPr>
              <a:t>(</a:t>
            </a:r>
            <a:r>
              <a:rPr lang="en-US">
                <a:solidFill>
                  <a:srgbClr val="A31515"/>
                </a:solidFill>
                <a:latin typeface="Consolas"/>
                <a:ea typeface="Tahoma"/>
                <a:cs typeface="Tahoma"/>
              </a:rPr>
              <a:t>' [Dio] Error: </a:t>
            </a:r>
            <a:r>
              <a:rPr lang="en-US">
                <a:latin typeface="Consolas"/>
                <a:ea typeface="Tahoma"/>
                <a:cs typeface="Tahoma"/>
              </a:rPr>
              <a:t>${</a:t>
            </a:r>
            <a:r>
              <a:rPr lang="en-US" err="1">
                <a:solidFill>
                  <a:srgbClr val="001080"/>
                </a:solidFill>
                <a:latin typeface="Consolas"/>
                <a:ea typeface="Tahoma"/>
                <a:cs typeface="Tahoma"/>
              </a:rPr>
              <a:t>error</a:t>
            </a:r>
            <a:r>
              <a:rPr lang="en-US" err="1">
                <a:latin typeface="Consolas"/>
                <a:ea typeface="Tahoma"/>
                <a:cs typeface="Tahoma"/>
              </a:rPr>
              <a:t>.</a:t>
            </a:r>
            <a:r>
              <a:rPr lang="en-US" err="1">
                <a:solidFill>
                  <a:srgbClr val="001080"/>
                </a:solidFill>
                <a:latin typeface="Consolas"/>
                <a:ea typeface="Tahoma"/>
                <a:cs typeface="Tahoma"/>
              </a:rPr>
              <a:t>message</a:t>
            </a:r>
            <a:r>
              <a:rPr lang="en-US">
                <a:latin typeface="Consolas"/>
                <a:ea typeface="Tahoma"/>
                <a:cs typeface="Tahoma"/>
              </a:rPr>
              <a:t>}</a:t>
            </a:r>
            <a:r>
              <a:rPr lang="en-US">
                <a:solidFill>
                  <a:srgbClr val="A31515"/>
                </a:solidFill>
                <a:latin typeface="Consolas"/>
                <a:ea typeface="Tahoma"/>
                <a:cs typeface="Tahoma"/>
              </a:rPr>
              <a:t>'</a:t>
            </a:r>
            <a:r>
              <a:rPr lang="en-US">
                <a:solidFill>
                  <a:srgbClr val="3B3B3B"/>
                </a:solidFill>
                <a:latin typeface="Consolas"/>
                <a:ea typeface="Tahoma"/>
                <a:cs typeface="Tahoma"/>
              </a:rPr>
              <a:t>);        </a:t>
            </a:r>
            <a:endParaRPr lang="en-US">
              <a:solidFill>
                <a:srgbClr val="000000"/>
              </a:solidFill>
              <a:latin typeface="Consolas"/>
              <a:ea typeface="Tahoma"/>
              <a:cs typeface="Tahoma"/>
            </a:endParaRPr>
          </a:p>
          <a:p>
            <a:r>
              <a:rPr lang="en-US">
                <a:solidFill>
                  <a:srgbClr val="3B3B3B"/>
                </a:solidFill>
                <a:latin typeface="Consolas"/>
                <a:ea typeface="Tahoma"/>
                <a:cs typeface="Tahoma"/>
              </a:rPr>
              <a:t>        </a:t>
            </a:r>
            <a:r>
              <a:rPr lang="en-US">
                <a:solidFill>
                  <a:srgbClr val="AF00DB"/>
                </a:solidFill>
                <a:latin typeface="Consolas"/>
                <a:ea typeface="Tahoma"/>
                <a:cs typeface="Tahoma"/>
              </a:rPr>
              <a:t>if</a:t>
            </a:r>
            <a:r>
              <a:rPr lang="en-US">
                <a:solidFill>
                  <a:srgbClr val="3B3B3B"/>
                </a:solidFill>
                <a:latin typeface="Consolas"/>
                <a:ea typeface="Tahoma"/>
                <a:cs typeface="Tahoma"/>
              </a:rPr>
              <a:t> (</a:t>
            </a:r>
            <a:r>
              <a:rPr lang="en-US" err="1">
                <a:solidFill>
                  <a:srgbClr val="001080"/>
                </a:solidFill>
                <a:latin typeface="Consolas"/>
                <a:ea typeface="Tahoma"/>
                <a:cs typeface="Tahoma"/>
              </a:rPr>
              <a:t>error</a:t>
            </a:r>
            <a:r>
              <a:rPr lang="en-US" err="1">
                <a:solidFill>
                  <a:srgbClr val="3B3B3B"/>
                </a:solidFill>
                <a:latin typeface="Consolas"/>
                <a:ea typeface="Tahoma"/>
                <a:cs typeface="Tahoma"/>
              </a:rPr>
              <a:t>.</a:t>
            </a:r>
            <a:r>
              <a:rPr lang="en-US" err="1">
                <a:solidFill>
                  <a:srgbClr val="001080"/>
                </a:solidFill>
                <a:latin typeface="Consolas"/>
                <a:ea typeface="Tahoma"/>
                <a:cs typeface="Tahoma"/>
              </a:rPr>
              <a:t>type</a:t>
            </a:r>
            <a:r>
              <a:rPr lang="en-US">
                <a:solidFill>
                  <a:srgbClr val="3B3B3B"/>
                </a:solidFill>
                <a:latin typeface="Consolas"/>
                <a:ea typeface="Tahoma"/>
                <a:cs typeface="Tahoma"/>
              </a:rPr>
              <a:t> </a:t>
            </a:r>
            <a:r>
              <a:rPr lang="en-US">
                <a:latin typeface="Consolas"/>
                <a:ea typeface="Tahoma"/>
                <a:cs typeface="Tahoma"/>
              </a:rPr>
              <a:t>==</a:t>
            </a:r>
            <a:r>
              <a:rPr lang="en-US">
                <a:solidFill>
                  <a:srgbClr val="3B3B3B"/>
                </a:solidFill>
                <a:latin typeface="Consolas"/>
                <a:ea typeface="Tahoma"/>
                <a:cs typeface="Tahoma"/>
              </a:rPr>
              <a:t> </a:t>
            </a:r>
            <a:r>
              <a:rPr lang="en-US" err="1">
                <a:solidFill>
                  <a:srgbClr val="267F99"/>
                </a:solidFill>
                <a:latin typeface="Consolas"/>
                <a:ea typeface="Tahoma"/>
                <a:cs typeface="Tahoma"/>
              </a:rPr>
              <a:t>DioExceptionType</a:t>
            </a:r>
            <a:r>
              <a:rPr lang="en-US" err="1">
                <a:solidFill>
                  <a:srgbClr val="3B3B3B"/>
                </a:solidFill>
                <a:latin typeface="Consolas"/>
                <a:ea typeface="Tahoma"/>
                <a:cs typeface="Tahoma"/>
              </a:rPr>
              <a:t>.</a:t>
            </a:r>
            <a:r>
              <a:rPr lang="en-US" err="1">
                <a:solidFill>
                  <a:srgbClr val="0070C1"/>
                </a:solidFill>
                <a:latin typeface="Consolas"/>
                <a:ea typeface="Tahoma"/>
                <a:cs typeface="Tahoma"/>
              </a:rPr>
              <a:t>connectionError</a:t>
            </a:r>
            <a:r>
              <a:rPr lang="en-US">
                <a:solidFill>
                  <a:srgbClr val="3B3B3B"/>
                </a:solidFill>
                <a:latin typeface="Consolas"/>
                <a:ea typeface="Tahoma"/>
                <a:cs typeface="Tahoma"/>
              </a:rPr>
              <a:t>) {</a:t>
            </a:r>
          </a:p>
          <a:p>
            <a:r>
              <a:rPr lang="en-US">
                <a:solidFill>
                  <a:srgbClr val="3B3B3B"/>
                </a:solidFill>
                <a:latin typeface="Consolas"/>
                <a:ea typeface="Tahoma"/>
                <a:cs typeface="Tahoma"/>
              </a:rPr>
              <a:t>          </a:t>
            </a:r>
            <a:r>
              <a:rPr lang="en-US" err="1">
                <a:solidFill>
                  <a:srgbClr val="001080"/>
                </a:solidFill>
                <a:latin typeface="Consolas"/>
                <a:ea typeface="Tahoma"/>
                <a:cs typeface="Tahoma"/>
              </a:rPr>
              <a:t>debugPrint</a:t>
            </a:r>
            <a:r>
              <a:rPr lang="en-US">
                <a:solidFill>
                  <a:srgbClr val="3B3B3B"/>
                </a:solidFill>
                <a:latin typeface="Consolas"/>
                <a:ea typeface="Tahoma"/>
                <a:cs typeface="Tahoma"/>
              </a:rPr>
              <a:t>(</a:t>
            </a:r>
            <a:r>
              <a:rPr lang="en-US">
                <a:solidFill>
                  <a:srgbClr val="A31515"/>
                </a:solidFill>
                <a:latin typeface="Consolas"/>
                <a:ea typeface="Tahoma"/>
                <a:cs typeface="Tahoma"/>
              </a:rPr>
              <a:t>' Retry...'</a:t>
            </a:r>
            <a:r>
              <a:rPr lang="en-US">
                <a:solidFill>
                  <a:srgbClr val="3B3B3B"/>
                </a:solidFill>
                <a:latin typeface="Consolas"/>
                <a:ea typeface="Tahoma"/>
                <a:cs typeface="Tahoma"/>
              </a:rPr>
              <a:t>);</a:t>
            </a:r>
          </a:p>
          <a:p>
            <a:r>
              <a:rPr lang="en-US">
                <a:solidFill>
                  <a:srgbClr val="3B3B3B"/>
                </a:solidFill>
                <a:latin typeface="Consolas"/>
                <a:ea typeface="Tahoma"/>
                <a:cs typeface="Tahoma"/>
              </a:rPr>
              <a:t>          </a:t>
            </a:r>
            <a:r>
              <a:rPr lang="en-US">
                <a:solidFill>
                  <a:srgbClr val="AF00DB"/>
                </a:solidFill>
                <a:latin typeface="Consolas"/>
                <a:ea typeface="Tahoma"/>
                <a:cs typeface="Tahoma"/>
              </a:rPr>
              <a:t>try</a:t>
            </a:r>
            <a:r>
              <a:rPr lang="en-US">
                <a:solidFill>
                  <a:srgbClr val="3B3B3B"/>
                </a:solidFill>
                <a:latin typeface="Consolas"/>
                <a:ea typeface="Tahoma"/>
                <a:cs typeface="Tahoma"/>
              </a:rPr>
              <a:t> {            </a:t>
            </a:r>
            <a:endParaRPr lang="en-US">
              <a:solidFill>
                <a:srgbClr val="000000"/>
              </a:solidFill>
              <a:latin typeface="Consolas"/>
              <a:ea typeface="Tahoma"/>
              <a:cs typeface="Tahoma"/>
            </a:endParaRPr>
          </a:p>
          <a:p>
            <a:r>
              <a:rPr lang="en-US">
                <a:solidFill>
                  <a:srgbClr val="3B3B3B"/>
                </a:solidFill>
                <a:latin typeface="Consolas"/>
                <a:ea typeface="Tahoma"/>
                <a:cs typeface="Tahoma"/>
              </a:rPr>
              <a:t>            </a:t>
            </a:r>
            <a:r>
              <a:rPr lang="en-US">
                <a:solidFill>
                  <a:srgbClr val="0000FF"/>
                </a:solidFill>
                <a:latin typeface="Consolas"/>
                <a:ea typeface="Tahoma"/>
                <a:cs typeface="Tahoma"/>
              </a:rPr>
              <a:t>final</a:t>
            </a:r>
            <a:r>
              <a:rPr lang="en-US">
                <a:solidFill>
                  <a:srgbClr val="3B3B3B"/>
                </a:solidFill>
                <a:latin typeface="Consolas"/>
                <a:ea typeface="Tahoma"/>
                <a:cs typeface="Tahoma"/>
              </a:rPr>
              <a:t> </a:t>
            </a:r>
            <a:r>
              <a:rPr lang="en-US">
                <a:solidFill>
                  <a:srgbClr val="001080"/>
                </a:solidFill>
                <a:latin typeface="Consolas"/>
                <a:ea typeface="Tahoma"/>
                <a:cs typeface="Tahoma"/>
              </a:rPr>
              <a:t>retry</a:t>
            </a:r>
            <a:r>
              <a:rPr lang="en-US">
                <a:solidFill>
                  <a:srgbClr val="3B3B3B"/>
                </a:solidFill>
                <a:latin typeface="Consolas"/>
                <a:ea typeface="Tahoma"/>
                <a:cs typeface="Tahoma"/>
              </a:rPr>
              <a:t> </a:t>
            </a:r>
            <a:r>
              <a:rPr lang="en-US">
                <a:latin typeface="Consolas"/>
                <a:ea typeface="Tahoma"/>
                <a:cs typeface="Tahoma"/>
              </a:rPr>
              <a:t>=</a:t>
            </a:r>
            <a:r>
              <a:rPr lang="en-US">
                <a:solidFill>
                  <a:srgbClr val="3B3B3B"/>
                </a:solidFill>
                <a:latin typeface="Consolas"/>
                <a:ea typeface="Tahoma"/>
                <a:cs typeface="Tahoma"/>
              </a:rPr>
              <a:t> </a:t>
            </a:r>
            <a:r>
              <a:rPr lang="en-US">
                <a:solidFill>
                  <a:srgbClr val="AF00DB"/>
                </a:solidFill>
                <a:latin typeface="Consolas"/>
                <a:ea typeface="Tahoma"/>
                <a:cs typeface="Tahoma"/>
              </a:rPr>
              <a:t>await</a:t>
            </a:r>
            <a:r>
              <a:rPr lang="en-US">
                <a:solidFill>
                  <a:srgbClr val="3B3B3B"/>
                </a:solidFill>
                <a:latin typeface="Consolas"/>
                <a:ea typeface="Tahoma"/>
                <a:cs typeface="Tahoma"/>
              </a:rPr>
              <a:t> </a:t>
            </a:r>
            <a:r>
              <a:rPr lang="en-US">
                <a:solidFill>
                  <a:srgbClr val="267F99"/>
                </a:solidFill>
                <a:latin typeface="Consolas"/>
                <a:ea typeface="Tahoma"/>
                <a:cs typeface="Tahoma"/>
              </a:rPr>
              <a:t>Dio</a:t>
            </a:r>
            <a:r>
              <a:rPr lang="en-US">
                <a:solidFill>
                  <a:srgbClr val="3B3B3B"/>
                </a:solidFill>
                <a:latin typeface="Consolas"/>
                <a:ea typeface="Tahoma"/>
                <a:cs typeface="Tahoma"/>
              </a:rPr>
              <a:t>().</a:t>
            </a:r>
            <a:r>
              <a:rPr lang="en-US">
                <a:solidFill>
                  <a:srgbClr val="795E26"/>
                </a:solidFill>
                <a:latin typeface="Consolas"/>
                <a:ea typeface="Tahoma"/>
                <a:cs typeface="Tahoma"/>
              </a:rPr>
              <a:t>fetch</a:t>
            </a:r>
            <a:r>
              <a:rPr lang="en-US">
                <a:solidFill>
                  <a:srgbClr val="3B3B3B"/>
                </a:solidFill>
                <a:latin typeface="Consolas"/>
                <a:ea typeface="Tahoma"/>
                <a:cs typeface="Tahoma"/>
              </a:rPr>
              <a:t>(</a:t>
            </a:r>
            <a:r>
              <a:rPr lang="en-US" err="1">
                <a:solidFill>
                  <a:srgbClr val="001080"/>
                </a:solidFill>
                <a:latin typeface="Consolas"/>
                <a:ea typeface="Tahoma"/>
                <a:cs typeface="Tahoma"/>
              </a:rPr>
              <a:t>error</a:t>
            </a:r>
            <a:r>
              <a:rPr lang="en-US" err="1">
                <a:solidFill>
                  <a:srgbClr val="3B3B3B"/>
                </a:solidFill>
                <a:latin typeface="Consolas"/>
                <a:ea typeface="Tahoma"/>
                <a:cs typeface="Tahoma"/>
              </a:rPr>
              <a:t>.</a:t>
            </a:r>
            <a:r>
              <a:rPr lang="en-US" err="1">
                <a:solidFill>
                  <a:srgbClr val="001080"/>
                </a:solidFill>
                <a:latin typeface="Consolas"/>
                <a:ea typeface="Tahoma"/>
                <a:cs typeface="Tahoma"/>
              </a:rPr>
              <a:t>requestOptions</a:t>
            </a:r>
            <a:r>
              <a:rPr lang="en-US">
                <a:solidFill>
                  <a:srgbClr val="3B3B3B"/>
                </a:solidFill>
                <a:latin typeface="Consolas"/>
                <a:ea typeface="Tahoma"/>
                <a:cs typeface="Tahoma"/>
              </a:rPr>
              <a:t>);</a:t>
            </a:r>
          </a:p>
          <a:p>
            <a:r>
              <a:rPr lang="en-US">
                <a:solidFill>
                  <a:srgbClr val="3B3B3B"/>
                </a:solidFill>
                <a:latin typeface="Consolas"/>
                <a:ea typeface="Tahoma"/>
                <a:cs typeface="Tahoma"/>
              </a:rPr>
              <a:t>            </a:t>
            </a:r>
            <a:r>
              <a:rPr lang="en-US">
                <a:solidFill>
                  <a:srgbClr val="AF00DB"/>
                </a:solidFill>
                <a:latin typeface="Consolas"/>
                <a:ea typeface="Tahoma"/>
                <a:cs typeface="Tahoma"/>
              </a:rPr>
              <a:t>return</a:t>
            </a:r>
            <a:r>
              <a:rPr lang="en-US">
                <a:solidFill>
                  <a:srgbClr val="3B3B3B"/>
                </a:solidFill>
                <a:latin typeface="Consolas"/>
                <a:ea typeface="Tahoma"/>
                <a:cs typeface="Tahoma"/>
              </a:rPr>
              <a:t> </a:t>
            </a:r>
            <a:r>
              <a:rPr lang="en-US" err="1">
                <a:solidFill>
                  <a:srgbClr val="001080"/>
                </a:solidFill>
                <a:latin typeface="Consolas"/>
                <a:ea typeface="Tahoma"/>
                <a:cs typeface="Tahoma"/>
              </a:rPr>
              <a:t>handler</a:t>
            </a:r>
            <a:r>
              <a:rPr lang="en-US" err="1">
                <a:solidFill>
                  <a:srgbClr val="3B3B3B"/>
                </a:solidFill>
                <a:latin typeface="Consolas"/>
                <a:ea typeface="Tahoma"/>
                <a:cs typeface="Tahoma"/>
              </a:rPr>
              <a:t>.</a:t>
            </a:r>
            <a:r>
              <a:rPr lang="en-US" err="1">
                <a:solidFill>
                  <a:srgbClr val="795E26"/>
                </a:solidFill>
                <a:latin typeface="Consolas"/>
                <a:ea typeface="Tahoma"/>
                <a:cs typeface="Tahoma"/>
              </a:rPr>
              <a:t>resolve</a:t>
            </a:r>
            <a:r>
              <a:rPr lang="en-US">
                <a:solidFill>
                  <a:srgbClr val="3B3B3B"/>
                </a:solidFill>
                <a:latin typeface="Consolas"/>
                <a:ea typeface="Tahoma"/>
                <a:cs typeface="Tahoma"/>
              </a:rPr>
              <a:t>(</a:t>
            </a:r>
            <a:r>
              <a:rPr lang="en-US">
                <a:solidFill>
                  <a:srgbClr val="001080"/>
                </a:solidFill>
                <a:latin typeface="Consolas"/>
                <a:ea typeface="Tahoma"/>
                <a:cs typeface="Tahoma"/>
              </a:rPr>
              <a:t>retry</a:t>
            </a:r>
            <a:r>
              <a:rPr lang="en-US">
                <a:solidFill>
                  <a:srgbClr val="3B3B3B"/>
                </a:solidFill>
                <a:latin typeface="Consolas"/>
                <a:ea typeface="Tahoma"/>
                <a:cs typeface="Tahoma"/>
              </a:rPr>
              <a:t>); </a:t>
            </a:r>
          </a:p>
          <a:p>
            <a:r>
              <a:rPr lang="en-US">
                <a:solidFill>
                  <a:srgbClr val="3B3B3B"/>
                </a:solidFill>
                <a:latin typeface="Consolas"/>
                <a:ea typeface="Tahoma"/>
                <a:cs typeface="Tahoma"/>
              </a:rPr>
              <a:t>          } </a:t>
            </a:r>
            <a:r>
              <a:rPr lang="en-US">
                <a:solidFill>
                  <a:srgbClr val="AF00DB"/>
                </a:solidFill>
                <a:latin typeface="Consolas"/>
                <a:ea typeface="Tahoma"/>
                <a:cs typeface="Tahoma"/>
              </a:rPr>
              <a:t>catch</a:t>
            </a:r>
            <a:r>
              <a:rPr lang="en-US">
                <a:solidFill>
                  <a:srgbClr val="3B3B3B"/>
                </a:solidFill>
                <a:latin typeface="Consolas"/>
                <a:ea typeface="Tahoma"/>
                <a:cs typeface="Tahoma"/>
              </a:rPr>
              <a:t> (</a:t>
            </a:r>
            <a:r>
              <a:rPr lang="en-US">
                <a:solidFill>
                  <a:srgbClr val="001080"/>
                </a:solidFill>
                <a:latin typeface="Consolas"/>
                <a:ea typeface="Tahoma"/>
                <a:cs typeface="Tahoma"/>
              </a:rPr>
              <a:t>e2</a:t>
            </a:r>
            <a:r>
              <a:rPr lang="en-US">
                <a:solidFill>
                  <a:srgbClr val="3B3B3B"/>
                </a:solidFill>
                <a:latin typeface="Consolas"/>
                <a:ea typeface="Tahoma"/>
                <a:cs typeface="Tahoma"/>
              </a:rPr>
              <a:t>) {</a:t>
            </a:r>
          </a:p>
          <a:p>
            <a:r>
              <a:rPr lang="en-US">
                <a:solidFill>
                  <a:srgbClr val="3B3B3B"/>
                </a:solidFill>
                <a:latin typeface="Consolas"/>
                <a:ea typeface="Tahoma"/>
                <a:cs typeface="Tahoma"/>
              </a:rPr>
              <a:t>            </a:t>
            </a:r>
            <a:r>
              <a:rPr lang="en-US" err="1">
                <a:solidFill>
                  <a:srgbClr val="001080"/>
                </a:solidFill>
                <a:latin typeface="Consolas"/>
                <a:ea typeface="Tahoma"/>
                <a:cs typeface="Tahoma"/>
              </a:rPr>
              <a:t>debugPrint</a:t>
            </a:r>
            <a:r>
              <a:rPr lang="en-US">
                <a:solidFill>
                  <a:srgbClr val="3B3B3B"/>
                </a:solidFill>
                <a:latin typeface="Consolas"/>
                <a:ea typeface="Tahoma"/>
                <a:cs typeface="Tahoma"/>
              </a:rPr>
              <a:t>(</a:t>
            </a:r>
            <a:r>
              <a:rPr lang="en-US">
                <a:solidFill>
                  <a:srgbClr val="A31515"/>
                </a:solidFill>
                <a:latin typeface="Consolas"/>
                <a:ea typeface="Tahoma"/>
                <a:cs typeface="Tahoma"/>
              </a:rPr>
              <a:t>' Retry </a:t>
            </a:r>
            <a:r>
              <a:rPr lang="en-US" err="1">
                <a:solidFill>
                  <a:srgbClr val="A31515"/>
                </a:solidFill>
                <a:latin typeface="Consolas"/>
                <a:ea typeface="Tahoma"/>
                <a:cs typeface="Tahoma"/>
              </a:rPr>
              <a:t>thất</a:t>
            </a:r>
            <a:r>
              <a:rPr lang="en-US">
                <a:solidFill>
                  <a:srgbClr val="A31515"/>
                </a:solidFill>
                <a:latin typeface="Consolas"/>
                <a:ea typeface="Tahoma"/>
                <a:cs typeface="Tahoma"/>
              </a:rPr>
              <a:t> </a:t>
            </a:r>
            <a:r>
              <a:rPr lang="en-US" err="1">
                <a:solidFill>
                  <a:srgbClr val="A31515"/>
                </a:solidFill>
                <a:latin typeface="Consolas"/>
                <a:ea typeface="Tahoma"/>
                <a:cs typeface="Tahoma"/>
              </a:rPr>
              <a:t>bại</a:t>
            </a:r>
            <a:r>
              <a:rPr lang="en-US">
                <a:solidFill>
                  <a:srgbClr val="A31515"/>
                </a:solidFill>
                <a:latin typeface="Consolas"/>
                <a:ea typeface="Tahoma"/>
                <a:cs typeface="Tahoma"/>
              </a:rPr>
              <a:t>: </a:t>
            </a:r>
            <a:r>
              <a:rPr lang="en-US">
                <a:latin typeface="Consolas"/>
                <a:ea typeface="Tahoma"/>
                <a:cs typeface="Tahoma"/>
              </a:rPr>
              <a:t>$</a:t>
            </a:r>
            <a:r>
              <a:rPr lang="en-US">
                <a:solidFill>
                  <a:srgbClr val="001080"/>
                </a:solidFill>
                <a:latin typeface="Consolas"/>
                <a:ea typeface="Tahoma"/>
                <a:cs typeface="Tahoma"/>
              </a:rPr>
              <a:t>e2</a:t>
            </a:r>
            <a:r>
              <a:rPr lang="en-US">
                <a:solidFill>
                  <a:srgbClr val="A31515"/>
                </a:solidFill>
                <a:latin typeface="Consolas"/>
                <a:ea typeface="Tahoma"/>
                <a:cs typeface="Tahoma"/>
              </a:rPr>
              <a:t>'</a:t>
            </a:r>
            <a:r>
              <a:rPr lang="en-US">
                <a:solidFill>
                  <a:srgbClr val="3B3B3B"/>
                </a:solidFill>
                <a:latin typeface="Consolas"/>
                <a:ea typeface="Tahoma"/>
                <a:cs typeface="Tahoma"/>
              </a:rPr>
              <a:t>);</a:t>
            </a:r>
          </a:p>
          <a:p>
            <a:r>
              <a:rPr lang="en-US">
                <a:solidFill>
                  <a:srgbClr val="3B3B3B"/>
                </a:solidFill>
                <a:latin typeface="Consolas"/>
                <a:ea typeface="Tahoma"/>
                <a:cs typeface="Tahoma"/>
              </a:rPr>
              <a:t>            </a:t>
            </a:r>
            <a:r>
              <a:rPr lang="en-US">
                <a:solidFill>
                  <a:srgbClr val="AF00DB"/>
                </a:solidFill>
                <a:latin typeface="Consolas"/>
                <a:ea typeface="Tahoma"/>
                <a:cs typeface="Tahoma"/>
              </a:rPr>
              <a:t>return</a:t>
            </a:r>
            <a:r>
              <a:rPr lang="en-US">
                <a:solidFill>
                  <a:srgbClr val="3B3B3B"/>
                </a:solidFill>
                <a:latin typeface="Consolas"/>
                <a:ea typeface="Tahoma"/>
                <a:cs typeface="Tahoma"/>
              </a:rPr>
              <a:t> </a:t>
            </a:r>
            <a:r>
              <a:rPr lang="en-US" err="1">
                <a:solidFill>
                  <a:srgbClr val="001080"/>
                </a:solidFill>
                <a:latin typeface="Consolas"/>
                <a:ea typeface="Tahoma"/>
                <a:cs typeface="Tahoma"/>
              </a:rPr>
              <a:t>handler</a:t>
            </a:r>
            <a:r>
              <a:rPr lang="en-US" err="1">
                <a:solidFill>
                  <a:srgbClr val="3B3B3B"/>
                </a:solidFill>
                <a:latin typeface="Consolas"/>
                <a:ea typeface="Tahoma"/>
                <a:cs typeface="Tahoma"/>
              </a:rPr>
              <a:t>.</a:t>
            </a:r>
            <a:r>
              <a:rPr lang="en-US" err="1">
                <a:solidFill>
                  <a:srgbClr val="795E26"/>
                </a:solidFill>
                <a:latin typeface="Consolas"/>
                <a:ea typeface="Tahoma"/>
                <a:cs typeface="Tahoma"/>
              </a:rPr>
              <a:t>next</a:t>
            </a:r>
            <a:r>
              <a:rPr lang="en-US">
                <a:solidFill>
                  <a:srgbClr val="3B3B3B"/>
                </a:solidFill>
                <a:latin typeface="Consolas"/>
                <a:ea typeface="Tahoma"/>
                <a:cs typeface="Tahoma"/>
              </a:rPr>
              <a:t>(</a:t>
            </a:r>
            <a:r>
              <a:rPr lang="en-US">
                <a:solidFill>
                  <a:srgbClr val="001080"/>
                </a:solidFill>
                <a:latin typeface="Consolas"/>
                <a:ea typeface="Tahoma"/>
                <a:cs typeface="Tahoma"/>
              </a:rPr>
              <a:t>error</a:t>
            </a:r>
            <a:r>
              <a:rPr lang="en-US">
                <a:solidFill>
                  <a:srgbClr val="3B3B3B"/>
                </a:solidFill>
                <a:latin typeface="Consolas"/>
                <a:ea typeface="Tahoma"/>
                <a:cs typeface="Tahoma"/>
              </a:rPr>
              <a:t>);           }</a:t>
            </a:r>
          </a:p>
          <a:p>
            <a:r>
              <a:rPr lang="en-US">
                <a:solidFill>
                  <a:srgbClr val="3B3B3B"/>
                </a:solidFill>
                <a:latin typeface="Consolas"/>
                <a:ea typeface="Tahoma"/>
                <a:cs typeface="Tahoma"/>
              </a:rPr>
              <a:t>        }</a:t>
            </a:r>
          </a:p>
          <a:p>
            <a:r>
              <a:rPr lang="en-US">
                <a:solidFill>
                  <a:srgbClr val="3B3B3B"/>
                </a:solidFill>
                <a:latin typeface="Consolas"/>
                <a:ea typeface="Tahoma"/>
                <a:cs typeface="Tahoma"/>
              </a:rPr>
              <a:t>        </a:t>
            </a:r>
            <a:r>
              <a:rPr lang="en-US">
                <a:solidFill>
                  <a:srgbClr val="AF00DB"/>
                </a:solidFill>
                <a:latin typeface="Consolas"/>
                <a:ea typeface="Tahoma"/>
                <a:cs typeface="Tahoma"/>
              </a:rPr>
              <a:t>return</a:t>
            </a:r>
            <a:r>
              <a:rPr lang="en-US">
                <a:solidFill>
                  <a:srgbClr val="3B3B3B"/>
                </a:solidFill>
                <a:latin typeface="Consolas"/>
                <a:ea typeface="Tahoma"/>
                <a:cs typeface="Tahoma"/>
              </a:rPr>
              <a:t> </a:t>
            </a:r>
            <a:r>
              <a:rPr lang="en-US" err="1">
                <a:solidFill>
                  <a:srgbClr val="001080"/>
                </a:solidFill>
                <a:latin typeface="Consolas"/>
                <a:ea typeface="Tahoma"/>
                <a:cs typeface="Tahoma"/>
              </a:rPr>
              <a:t>handler</a:t>
            </a:r>
            <a:r>
              <a:rPr lang="en-US" err="1">
                <a:solidFill>
                  <a:srgbClr val="3B3B3B"/>
                </a:solidFill>
                <a:latin typeface="Consolas"/>
                <a:ea typeface="Tahoma"/>
                <a:cs typeface="Tahoma"/>
              </a:rPr>
              <a:t>.</a:t>
            </a:r>
            <a:r>
              <a:rPr lang="en-US" err="1">
                <a:solidFill>
                  <a:srgbClr val="795E26"/>
                </a:solidFill>
                <a:latin typeface="Consolas"/>
                <a:ea typeface="Tahoma"/>
                <a:cs typeface="Tahoma"/>
              </a:rPr>
              <a:t>next</a:t>
            </a:r>
            <a:r>
              <a:rPr lang="en-US">
                <a:solidFill>
                  <a:srgbClr val="3B3B3B"/>
                </a:solidFill>
                <a:latin typeface="Consolas"/>
                <a:ea typeface="Tahoma"/>
                <a:cs typeface="Tahoma"/>
              </a:rPr>
              <a:t>(</a:t>
            </a:r>
            <a:r>
              <a:rPr lang="en-US">
                <a:solidFill>
                  <a:srgbClr val="001080"/>
                </a:solidFill>
                <a:latin typeface="Consolas"/>
                <a:ea typeface="Tahoma"/>
                <a:cs typeface="Tahoma"/>
              </a:rPr>
              <a:t>error</a:t>
            </a:r>
            <a:r>
              <a:rPr lang="en-US">
                <a:solidFill>
                  <a:srgbClr val="3B3B3B"/>
                </a:solidFill>
                <a:latin typeface="Consolas"/>
                <a:ea typeface="Tahoma"/>
                <a:cs typeface="Tahoma"/>
              </a:rPr>
              <a:t>); </a:t>
            </a:r>
            <a:r>
              <a:rPr lang="en-US">
                <a:solidFill>
                  <a:srgbClr val="008000"/>
                </a:solidFill>
                <a:latin typeface="Consolas"/>
                <a:ea typeface="Tahoma"/>
                <a:cs typeface="Tahoma"/>
              </a:rPr>
              <a:t> </a:t>
            </a:r>
            <a:endParaRPr lang="en-US">
              <a:solidFill>
                <a:srgbClr val="000000"/>
              </a:solidFill>
              <a:latin typeface="Consolas"/>
              <a:ea typeface="Tahoma"/>
              <a:cs typeface="Tahoma"/>
            </a:endParaRPr>
          </a:p>
          <a:p>
            <a:r>
              <a:rPr lang="en-US">
                <a:solidFill>
                  <a:srgbClr val="3B3B3B"/>
                </a:solidFill>
                <a:latin typeface="Consolas"/>
                <a:ea typeface="Tahoma"/>
                <a:cs typeface="Tahoma"/>
              </a:rPr>
              <a:t>      },</a:t>
            </a:r>
            <a:endParaRPr lang="en-US">
              <a:solidFill>
                <a:srgbClr val="3B3B3B"/>
              </a:solidFill>
              <a:latin typeface="Consolas"/>
              <a:ea typeface="Tahoma" panose="020B0604030504040204" pitchFamily="34" charset="0"/>
              <a:cs typeface="Tahoma" panose="020B0604030504040204" pitchFamily="34" charset="0"/>
            </a:endParaRPr>
          </a:p>
          <a:p>
            <a:endParaRPr lang="en-US">
              <a:latin typeface="Tahoma"/>
              <a:ea typeface="Tahoma"/>
              <a:cs typeface="Tahoma"/>
            </a:endParaRPr>
          </a:p>
        </p:txBody>
      </p:sp>
      <p:sp>
        <p:nvSpPr>
          <p:cNvPr id="4" name="Rectangle: Rounded Corners 3">
            <a:extLst>
              <a:ext uri="{FF2B5EF4-FFF2-40B4-BE49-F238E27FC236}">
                <a16:creationId xmlns:a16="http://schemas.microsoft.com/office/drawing/2014/main" id="{DB7D937D-9DA5-B807-ECE5-72962E94A6C4}"/>
              </a:ext>
            </a:extLst>
          </p:cNvPr>
          <p:cNvSpPr/>
          <p:nvPr/>
        </p:nvSpPr>
        <p:spPr>
          <a:xfrm>
            <a:off x="44799" y="2646807"/>
            <a:ext cx="3412384"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3707CA66-B3DF-D0C6-B54C-4DB255FBB39A}"/>
              </a:ext>
            </a:extLst>
          </p:cNvPr>
          <p:cNvSpPr/>
          <p:nvPr/>
        </p:nvSpPr>
        <p:spPr>
          <a:xfrm>
            <a:off x="44799" y="3487610"/>
            <a:ext cx="3412384"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789321D0-6CCB-0527-5D10-93D2C95B9CE1}"/>
              </a:ext>
            </a:extLst>
          </p:cNvPr>
          <p:cNvSpPr/>
          <p:nvPr/>
        </p:nvSpPr>
        <p:spPr>
          <a:xfrm>
            <a:off x="44799" y="4328413"/>
            <a:ext cx="3412384" cy="52322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725BE59-3B72-3AD0-6A87-88B988551AB1}"/>
              </a:ext>
            </a:extLst>
          </p:cNvPr>
          <p:cNvSpPr txBox="1"/>
          <p:nvPr/>
        </p:nvSpPr>
        <p:spPr>
          <a:xfrm>
            <a:off x="478782" y="3518387"/>
            <a:ext cx="2544417"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Số</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lần</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lặp</a:t>
            </a:r>
            <a:r>
              <a:rPr lang="en-US" sz="2400" b="1">
                <a:latin typeface="Tahoma" panose="020B0604030504040204" pitchFamily="34" charset="0"/>
                <a:ea typeface="Tahoma" panose="020B0604030504040204" pitchFamily="34" charset="0"/>
                <a:cs typeface="Tahoma" panose="020B0604030504040204" pitchFamily="34" charset="0"/>
              </a:rPr>
              <a:t>: 1</a:t>
            </a:r>
          </a:p>
        </p:txBody>
      </p:sp>
      <p:sp>
        <p:nvSpPr>
          <p:cNvPr id="10" name="TextBox 9">
            <a:extLst>
              <a:ext uri="{FF2B5EF4-FFF2-40B4-BE49-F238E27FC236}">
                <a16:creationId xmlns:a16="http://schemas.microsoft.com/office/drawing/2014/main" id="{6B9D5411-FE3A-ED8C-88B9-23224D176E48}"/>
              </a:ext>
            </a:extLst>
          </p:cNvPr>
          <p:cNvSpPr txBox="1"/>
          <p:nvPr/>
        </p:nvSpPr>
        <p:spPr>
          <a:xfrm>
            <a:off x="478782" y="2677584"/>
            <a:ext cx="2544417"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Điều</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kiện</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lặp</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1" name="TextBox 10">
            <a:extLst>
              <a:ext uri="{FF2B5EF4-FFF2-40B4-BE49-F238E27FC236}">
                <a16:creationId xmlns:a16="http://schemas.microsoft.com/office/drawing/2014/main" id="{651AB83F-5330-3179-CD2D-D6A54B12784F}"/>
              </a:ext>
            </a:extLst>
          </p:cNvPr>
          <p:cNvSpPr txBox="1"/>
          <p:nvPr/>
        </p:nvSpPr>
        <p:spPr>
          <a:xfrm>
            <a:off x="478782" y="4359190"/>
            <a:ext cx="2544417" cy="461665"/>
          </a:xfrm>
          <a:prstGeom prst="rect">
            <a:avLst/>
          </a:prstGeom>
          <a:noFill/>
        </p:spPr>
        <p:txBody>
          <a:bodyPr wrap="square" rtlCol="0">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Xử</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lí</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lỗi</a:t>
            </a:r>
            <a:r>
              <a:rPr lang="en-US" sz="2400" b="1">
                <a:latin typeface="Tahoma" panose="020B0604030504040204" pitchFamily="34" charset="0"/>
                <a:ea typeface="Tahoma" panose="020B0604030504040204" pitchFamily="34" charset="0"/>
                <a:cs typeface="Tahoma" panose="020B0604030504040204" pitchFamily="34" charset="0"/>
              </a:rPr>
              <a:t> lại</a:t>
            </a:r>
          </a:p>
        </p:txBody>
      </p:sp>
      <p:cxnSp>
        <p:nvCxnSpPr>
          <p:cNvPr id="13" name="Straight Arrow Connector 12">
            <a:extLst>
              <a:ext uri="{FF2B5EF4-FFF2-40B4-BE49-F238E27FC236}">
                <a16:creationId xmlns:a16="http://schemas.microsoft.com/office/drawing/2014/main" id="{6601BF9A-B260-D50D-CF5A-DB1037ACD1C9}"/>
              </a:ext>
            </a:extLst>
          </p:cNvPr>
          <p:cNvCxnSpPr>
            <a:cxnSpLocks/>
          </p:cNvCxnSpPr>
          <p:nvPr/>
        </p:nvCxnSpPr>
        <p:spPr>
          <a:xfrm>
            <a:off x="3456710" y="2997590"/>
            <a:ext cx="1248232" cy="58674"/>
          </a:xfrm>
          <a:prstGeom prst="straightConnector1">
            <a:avLst/>
          </a:prstGeom>
          <a:ln w="3175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8D9B8181-A1A8-F124-07CA-D2C8349AC6C8}"/>
              </a:ext>
            </a:extLst>
          </p:cNvPr>
          <p:cNvCxnSpPr>
            <a:cxnSpLocks/>
          </p:cNvCxnSpPr>
          <p:nvPr/>
        </p:nvCxnSpPr>
        <p:spPr>
          <a:xfrm flipV="1">
            <a:off x="3467442" y="3636143"/>
            <a:ext cx="1522423" cy="191518"/>
          </a:xfrm>
          <a:prstGeom prst="straightConnector1">
            <a:avLst/>
          </a:prstGeom>
          <a:ln w="3175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B08AAFAE-93C4-082C-E5BA-E350F955D768}"/>
              </a:ext>
            </a:extLst>
          </p:cNvPr>
          <p:cNvCxnSpPr>
            <a:cxnSpLocks/>
          </p:cNvCxnSpPr>
          <p:nvPr/>
        </p:nvCxnSpPr>
        <p:spPr>
          <a:xfrm>
            <a:off x="3468862" y="4667516"/>
            <a:ext cx="1750964" cy="314383"/>
          </a:xfrm>
          <a:prstGeom prst="straightConnector1">
            <a:avLst/>
          </a:prstGeom>
          <a:ln w="3175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106738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8E186742-CF67-B39A-7989-F12AF61E525F}"/>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9092FD7A-A200-FF3B-CB8C-DDEBCF14563B}"/>
              </a:ext>
            </a:extLst>
          </p:cNvPr>
          <p:cNvSpPr txBox="1"/>
          <p:nvPr/>
        </p:nvSpPr>
        <p:spPr>
          <a:xfrm>
            <a:off x="720466" y="419552"/>
            <a:ext cx="8987692" cy="584775"/>
          </a:xfrm>
          <a:prstGeom prst="rect">
            <a:avLst/>
          </a:prstGeom>
          <a:noFill/>
          <a:ln>
            <a:noFill/>
          </a:ln>
        </p:spPr>
        <p:txBody>
          <a:bodyPr wrap="square" lIns="91440" tIns="45720" rIns="91440" bIns="45720" anchor="t">
            <a:spAutoFit/>
          </a:bodyPr>
          <a:lstStyle/>
          <a:p>
            <a:r>
              <a:rPr lang="en-US" sz="3200" b="1">
                <a:ln w="25400" cap="sq">
                  <a:noFill/>
                  <a:miter lim="800000"/>
                </a:ln>
                <a:effectLst>
                  <a:glow rad="177800">
                    <a:schemeClr val="bg1">
                      <a:alpha val="86000"/>
                    </a:schemeClr>
                  </a:glow>
                </a:effectLst>
                <a:latin typeface="Tahoma"/>
                <a:ea typeface="Tahoma"/>
                <a:cs typeface="Tahoma"/>
              </a:rPr>
              <a:t>Code.</a:t>
            </a:r>
            <a:endParaRPr lang="en-US"/>
          </a:p>
        </p:txBody>
      </p:sp>
      <p:cxnSp>
        <p:nvCxnSpPr>
          <p:cNvPr id="8" name="Straight Connector 7">
            <a:extLst>
              <a:ext uri="{FF2B5EF4-FFF2-40B4-BE49-F238E27FC236}">
                <a16:creationId xmlns:a16="http://schemas.microsoft.com/office/drawing/2014/main" id="{9E4E153F-6025-7DE0-0470-0305FC711109}"/>
              </a:ext>
            </a:extLst>
          </p:cNvPr>
          <p:cNvCxnSpPr>
            <a:cxnSpLocks/>
          </p:cNvCxnSpPr>
          <p:nvPr/>
        </p:nvCxnSpPr>
        <p:spPr>
          <a:xfrm>
            <a:off x="140677" y="1013354"/>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40" name="Rectangle: Rounded Corners 39">
            <a:extLst>
              <a:ext uri="{FF2B5EF4-FFF2-40B4-BE49-F238E27FC236}">
                <a16:creationId xmlns:a16="http://schemas.microsoft.com/office/drawing/2014/main" id="{2266F97A-B716-3FB8-64CD-DE17DFDF7D79}"/>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583FDB60-1309-44DB-BB3B-EF314914F418}"/>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8E71E4A-4120-43B4-A143-590E55CD6DF6}"/>
              </a:ext>
            </a:extLst>
          </p:cNvPr>
          <p:cNvSpPr txBox="1"/>
          <p:nvPr/>
        </p:nvSpPr>
        <p:spPr>
          <a:xfrm>
            <a:off x="11207" y="967494"/>
            <a:ext cx="631064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3B3B3B"/>
                </a:solidFill>
                <a:latin typeface="Consolas"/>
                <a:ea typeface="Consolas"/>
                <a:cs typeface="Consolas"/>
              </a:rPr>
              <a:t>        </a:t>
            </a:r>
            <a:endParaRPr lang="en-US">
              <a:solidFill>
                <a:srgbClr val="008000"/>
              </a:solidFill>
              <a:latin typeface="Consolas"/>
              <a:ea typeface="Consolas"/>
              <a:cs typeface="Consolas"/>
            </a:endParaRPr>
          </a:p>
          <a:p>
            <a:pPr algn="ctr"/>
            <a:endParaRPr lang="en-US"/>
          </a:p>
        </p:txBody>
      </p:sp>
      <p:cxnSp>
        <p:nvCxnSpPr>
          <p:cNvPr id="2" name="Straight Arrow Connector 1">
            <a:extLst>
              <a:ext uri="{FF2B5EF4-FFF2-40B4-BE49-F238E27FC236}">
                <a16:creationId xmlns:a16="http://schemas.microsoft.com/office/drawing/2014/main" id="{B1950CD8-221D-3C84-1B0C-63F662213E6C}"/>
              </a:ext>
            </a:extLst>
          </p:cNvPr>
          <p:cNvCxnSpPr/>
          <p:nvPr/>
        </p:nvCxnSpPr>
        <p:spPr>
          <a:xfrm>
            <a:off x="5992996" y="973759"/>
            <a:ext cx="16981" cy="5749184"/>
          </a:xfrm>
          <a:prstGeom prst="straightConnector1">
            <a:avLst/>
          </a:prstGeom>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A5D55B98-D095-EDB9-C548-E40C8938A446}"/>
              </a:ext>
            </a:extLst>
          </p:cNvPr>
          <p:cNvSpPr txBox="1"/>
          <p:nvPr/>
        </p:nvSpPr>
        <p:spPr>
          <a:xfrm>
            <a:off x="148993" y="1154206"/>
            <a:ext cx="6621885"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00FF"/>
                </a:solidFill>
                <a:latin typeface="Consolas"/>
                <a:ea typeface="Consolas"/>
                <a:cs typeface="Consolas"/>
              </a:rPr>
              <a:t>import</a:t>
            </a:r>
            <a:r>
              <a:rPr lang="en-US">
                <a:solidFill>
                  <a:srgbClr val="3B3B3B"/>
                </a:solidFill>
                <a:latin typeface="Consolas"/>
                <a:ea typeface="Consolas"/>
                <a:cs typeface="Consolas"/>
              </a:rPr>
              <a:t> </a:t>
            </a:r>
            <a:r>
              <a:rPr lang="en-US">
                <a:solidFill>
                  <a:srgbClr val="A31515"/>
                </a:solidFill>
                <a:latin typeface="Consolas"/>
                <a:ea typeface="Consolas"/>
                <a:cs typeface="Consolas"/>
              </a:rPr>
              <a:t>'</a:t>
            </a:r>
            <a:r>
              <a:rPr lang="en-US" err="1">
                <a:solidFill>
                  <a:srgbClr val="A31515"/>
                </a:solidFill>
                <a:latin typeface="Consolas"/>
                <a:ea typeface="Consolas"/>
                <a:cs typeface="Consolas"/>
              </a:rPr>
              <a:t>package:flutter</a:t>
            </a:r>
            <a:r>
              <a:rPr lang="en-US">
                <a:solidFill>
                  <a:srgbClr val="A31515"/>
                </a:solidFill>
                <a:latin typeface="Consolas"/>
                <a:ea typeface="Consolas"/>
                <a:cs typeface="Consolas"/>
              </a:rPr>
              <a:t>/</a:t>
            </a:r>
            <a:r>
              <a:rPr lang="en-US" err="1">
                <a:solidFill>
                  <a:srgbClr val="A31515"/>
                </a:solidFill>
                <a:latin typeface="Consolas"/>
                <a:ea typeface="Consolas"/>
                <a:cs typeface="Consolas"/>
              </a:rPr>
              <a:t>material.dart</a:t>
            </a:r>
            <a:r>
              <a:rPr lang="en-US">
                <a:solidFill>
                  <a:srgbClr val="A31515"/>
                </a:solidFill>
                <a:latin typeface="Consolas"/>
                <a:ea typeface="Consolas"/>
                <a:cs typeface="Consolas"/>
              </a:rPr>
              <a:t>'</a:t>
            </a:r>
            <a:r>
              <a:rPr lang="en-US">
                <a:solidFill>
                  <a:srgbClr val="3B3B3B"/>
                </a:solidFill>
                <a:latin typeface="Consolas"/>
                <a:ea typeface="Consolas"/>
                <a:cs typeface="Consolas"/>
              </a:rPr>
              <a:t>;</a:t>
            </a:r>
          </a:p>
          <a:p>
            <a:r>
              <a:rPr lang="en-US">
                <a:solidFill>
                  <a:srgbClr val="0000FF"/>
                </a:solidFill>
                <a:latin typeface="Consolas"/>
                <a:ea typeface="Consolas"/>
                <a:cs typeface="Consolas"/>
              </a:rPr>
              <a:t>import</a:t>
            </a:r>
            <a:r>
              <a:rPr lang="en-US">
                <a:solidFill>
                  <a:srgbClr val="3B3B3B"/>
                </a:solidFill>
                <a:latin typeface="Consolas"/>
                <a:ea typeface="Consolas"/>
                <a:cs typeface="Consolas"/>
              </a:rPr>
              <a:t> </a:t>
            </a:r>
            <a:r>
              <a:rPr lang="en-US">
                <a:solidFill>
                  <a:srgbClr val="A31515"/>
                </a:solidFill>
                <a:latin typeface="Consolas"/>
                <a:ea typeface="Consolas"/>
                <a:cs typeface="Consolas"/>
              </a:rPr>
              <a:t>'</a:t>
            </a:r>
            <a:r>
              <a:rPr lang="en-US" err="1">
                <a:solidFill>
                  <a:srgbClr val="A31515"/>
                </a:solidFill>
                <a:latin typeface="Consolas"/>
                <a:ea typeface="Consolas"/>
                <a:cs typeface="Consolas"/>
              </a:rPr>
              <a:t>package:http</a:t>
            </a:r>
            <a:r>
              <a:rPr lang="en-US">
                <a:solidFill>
                  <a:srgbClr val="A31515"/>
                </a:solidFill>
                <a:latin typeface="Consolas"/>
                <a:ea typeface="Consolas"/>
                <a:cs typeface="Consolas"/>
              </a:rPr>
              <a:t>/</a:t>
            </a:r>
            <a:r>
              <a:rPr lang="en-US" err="1">
                <a:solidFill>
                  <a:srgbClr val="A31515"/>
                </a:solidFill>
                <a:latin typeface="Consolas"/>
                <a:ea typeface="Consolas"/>
                <a:cs typeface="Consolas"/>
              </a:rPr>
              <a:t>http.dart</a:t>
            </a:r>
            <a:r>
              <a:rPr lang="en-US">
                <a:solidFill>
                  <a:srgbClr val="A31515"/>
                </a:solidFill>
                <a:latin typeface="Consolas"/>
                <a:ea typeface="Consolas"/>
                <a:cs typeface="Consolas"/>
              </a:rPr>
              <a:t>'</a:t>
            </a:r>
            <a:r>
              <a:rPr lang="en-US">
                <a:solidFill>
                  <a:srgbClr val="3B3B3B"/>
                </a:solidFill>
                <a:latin typeface="Consolas"/>
                <a:ea typeface="Consolas"/>
                <a:cs typeface="Consolas"/>
              </a:rPr>
              <a:t> </a:t>
            </a:r>
            <a:r>
              <a:rPr lang="en-US">
                <a:solidFill>
                  <a:srgbClr val="0000FF"/>
                </a:solidFill>
                <a:latin typeface="Consolas"/>
                <a:ea typeface="Consolas"/>
                <a:cs typeface="Consolas"/>
              </a:rPr>
              <a:t>as</a:t>
            </a:r>
            <a:r>
              <a:rPr lang="en-US">
                <a:solidFill>
                  <a:srgbClr val="3B3B3B"/>
                </a:solidFill>
                <a:latin typeface="Consolas"/>
                <a:ea typeface="Consolas"/>
                <a:cs typeface="Consolas"/>
              </a:rPr>
              <a:t> </a:t>
            </a:r>
            <a:r>
              <a:rPr lang="en-US">
                <a:solidFill>
                  <a:srgbClr val="001080"/>
                </a:solidFill>
                <a:latin typeface="Consolas"/>
                <a:ea typeface="Consolas"/>
                <a:cs typeface="Consolas"/>
              </a:rPr>
              <a:t>http</a:t>
            </a:r>
            <a:r>
              <a:rPr lang="en-US">
                <a:solidFill>
                  <a:srgbClr val="3B3B3B"/>
                </a:solidFill>
                <a:latin typeface="Consolas"/>
                <a:ea typeface="Consolas"/>
                <a:cs typeface="Consolas"/>
              </a:rPr>
              <a:t>; </a:t>
            </a:r>
          </a:p>
          <a:p>
            <a:r>
              <a:rPr lang="en-US">
                <a:solidFill>
                  <a:srgbClr val="0000FF"/>
                </a:solidFill>
                <a:latin typeface="Consolas"/>
                <a:ea typeface="Consolas"/>
                <a:cs typeface="Consolas"/>
              </a:rPr>
              <a:t>import</a:t>
            </a:r>
            <a:r>
              <a:rPr lang="en-US">
                <a:solidFill>
                  <a:srgbClr val="3B3B3B"/>
                </a:solidFill>
                <a:latin typeface="Consolas"/>
                <a:ea typeface="Consolas"/>
                <a:cs typeface="Consolas"/>
              </a:rPr>
              <a:t> </a:t>
            </a:r>
            <a:r>
              <a:rPr lang="en-US">
                <a:solidFill>
                  <a:srgbClr val="A31515"/>
                </a:solidFill>
                <a:latin typeface="Consolas"/>
                <a:ea typeface="Consolas"/>
                <a:cs typeface="Consolas"/>
              </a:rPr>
              <a:t>'</a:t>
            </a:r>
            <a:r>
              <a:rPr lang="en-US" err="1">
                <a:solidFill>
                  <a:srgbClr val="A31515"/>
                </a:solidFill>
                <a:latin typeface="Consolas"/>
                <a:ea typeface="Consolas"/>
                <a:cs typeface="Consolas"/>
              </a:rPr>
              <a:t>package:dio</a:t>
            </a:r>
            <a:r>
              <a:rPr lang="en-US">
                <a:solidFill>
                  <a:srgbClr val="A31515"/>
                </a:solidFill>
                <a:latin typeface="Consolas"/>
                <a:ea typeface="Consolas"/>
                <a:cs typeface="Consolas"/>
              </a:rPr>
              <a:t>/</a:t>
            </a:r>
            <a:r>
              <a:rPr lang="en-US" err="1">
                <a:solidFill>
                  <a:srgbClr val="A31515"/>
                </a:solidFill>
                <a:latin typeface="Consolas"/>
                <a:ea typeface="Consolas"/>
                <a:cs typeface="Consolas"/>
              </a:rPr>
              <a:t>dio.dart</a:t>
            </a:r>
            <a:r>
              <a:rPr lang="en-US">
                <a:solidFill>
                  <a:srgbClr val="A31515"/>
                </a:solidFill>
                <a:latin typeface="Consolas"/>
                <a:ea typeface="Consolas"/>
                <a:cs typeface="Consolas"/>
              </a:rPr>
              <a:t>'</a:t>
            </a:r>
            <a:r>
              <a:rPr lang="en-US">
                <a:solidFill>
                  <a:srgbClr val="3B3B3B"/>
                </a:solidFill>
                <a:latin typeface="Consolas"/>
                <a:ea typeface="Consolas"/>
                <a:cs typeface="Consolas"/>
              </a:rPr>
              <a:t>; </a:t>
            </a:r>
          </a:p>
          <a:p>
            <a:r>
              <a:rPr lang="en-US">
                <a:solidFill>
                  <a:srgbClr val="0000FF"/>
                </a:solidFill>
                <a:latin typeface="Consolas"/>
                <a:ea typeface="Consolas"/>
                <a:cs typeface="Consolas"/>
              </a:rPr>
              <a:t>import</a:t>
            </a:r>
            <a:r>
              <a:rPr lang="en-US">
                <a:solidFill>
                  <a:srgbClr val="3B3B3B"/>
                </a:solidFill>
                <a:latin typeface="Consolas"/>
                <a:ea typeface="Consolas"/>
                <a:cs typeface="Consolas"/>
              </a:rPr>
              <a:t> </a:t>
            </a:r>
            <a:r>
              <a:rPr lang="en-US">
                <a:solidFill>
                  <a:srgbClr val="A31515"/>
                </a:solidFill>
                <a:latin typeface="Consolas"/>
                <a:ea typeface="Consolas"/>
                <a:cs typeface="Consolas"/>
              </a:rPr>
              <a:t>'</a:t>
            </a:r>
            <a:r>
              <a:rPr lang="en-US" err="1">
                <a:solidFill>
                  <a:srgbClr val="A31515"/>
                </a:solidFill>
                <a:latin typeface="Consolas"/>
                <a:ea typeface="Consolas"/>
                <a:cs typeface="Consolas"/>
              </a:rPr>
              <a:t>dart:convert</a:t>
            </a:r>
            <a:r>
              <a:rPr lang="en-US">
                <a:solidFill>
                  <a:srgbClr val="A31515"/>
                </a:solidFill>
                <a:latin typeface="Consolas"/>
                <a:ea typeface="Consolas"/>
                <a:cs typeface="Consolas"/>
              </a:rPr>
              <a:t>'</a:t>
            </a:r>
            <a:r>
              <a:rPr lang="en-US">
                <a:solidFill>
                  <a:srgbClr val="3B3B3B"/>
                </a:solidFill>
                <a:latin typeface="Consolas"/>
                <a:ea typeface="Consolas"/>
                <a:cs typeface="Consolas"/>
              </a:rPr>
              <a:t>; </a:t>
            </a:r>
            <a:endParaRPr lang="en-US">
              <a:solidFill>
                <a:srgbClr val="008000"/>
              </a:solidFill>
              <a:latin typeface="Consolas"/>
              <a:ea typeface="Consolas"/>
              <a:cs typeface="Consolas"/>
            </a:endParaRPr>
          </a:p>
          <a:p>
            <a:br>
              <a:rPr lang="en-US">
                <a:latin typeface="Consolas"/>
                <a:ea typeface="Consolas"/>
                <a:cs typeface="Consolas"/>
              </a:rPr>
            </a:br>
            <a:r>
              <a:rPr lang="en-US">
                <a:solidFill>
                  <a:srgbClr val="0000FF"/>
                </a:solidFill>
                <a:latin typeface="Consolas"/>
                <a:ea typeface="Consolas"/>
                <a:cs typeface="Consolas"/>
              </a:rPr>
              <a:t>void</a:t>
            </a:r>
            <a:r>
              <a:rPr lang="en-US">
                <a:solidFill>
                  <a:srgbClr val="3B3B3B"/>
                </a:solidFill>
                <a:latin typeface="Consolas"/>
                <a:ea typeface="Consolas"/>
                <a:cs typeface="Consolas"/>
              </a:rPr>
              <a:t> </a:t>
            </a:r>
            <a:r>
              <a:rPr lang="en-US">
                <a:solidFill>
                  <a:srgbClr val="795E26"/>
                </a:solidFill>
                <a:latin typeface="Consolas"/>
                <a:ea typeface="Consolas"/>
                <a:cs typeface="Consolas"/>
              </a:rPr>
              <a:t>main</a:t>
            </a:r>
            <a:r>
              <a:rPr lang="en-US">
                <a:solidFill>
                  <a:srgbClr val="3B3B3B"/>
                </a:solidFill>
                <a:latin typeface="Consolas"/>
                <a:ea typeface="Consolas"/>
                <a:cs typeface="Consolas"/>
              </a:rPr>
              <a:t>() </a:t>
            </a:r>
            <a:r>
              <a:rPr lang="en-US">
                <a:solidFill>
                  <a:srgbClr val="000000"/>
                </a:solidFill>
                <a:latin typeface="Consolas"/>
                <a:ea typeface="Consolas"/>
                <a:cs typeface="Consolas"/>
              </a:rPr>
              <a:t>=&gt;</a:t>
            </a:r>
            <a:r>
              <a:rPr lang="en-US">
                <a:solidFill>
                  <a:srgbClr val="3B3B3B"/>
                </a:solidFill>
                <a:latin typeface="Consolas"/>
                <a:ea typeface="Consolas"/>
                <a:cs typeface="Consolas"/>
              </a:rPr>
              <a:t> </a:t>
            </a:r>
            <a:r>
              <a:rPr lang="en-US" err="1">
                <a:solidFill>
                  <a:srgbClr val="795E26"/>
                </a:solidFill>
                <a:latin typeface="Consolas"/>
                <a:ea typeface="Consolas"/>
                <a:cs typeface="Consolas"/>
              </a:rPr>
              <a:t>runApp</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r>
              <a:rPr lang="en-US">
                <a:solidFill>
                  <a:srgbClr val="0000FF"/>
                </a:solidFill>
                <a:latin typeface="Consolas"/>
                <a:ea typeface="Consolas"/>
                <a:cs typeface="Consolas"/>
              </a:rPr>
              <a:t>const</a:t>
            </a:r>
            <a:r>
              <a:rPr lang="en-US">
                <a:solidFill>
                  <a:srgbClr val="3B3B3B"/>
                </a:solidFill>
                <a:latin typeface="Consolas"/>
                <a:ea typeface="Consolas"/>
                <a:cs typeface="Consolas"/>
              </a:rPr>
              <a:t> </a:t>
            </a:r>
            <a:r>
              <a:rPr lang="en-US" err="1">
                <a:solidFill>
                  <a:srgbClr val="267F99"/>
                </a:solidFill>
                <a:latin typeface="Consolas"/>
                <a:ea typeface="Consolas"/>
                <a:cs typeface="Consolas"/>
              </a:rPr>
              <a:t>MaterialApp</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r>
              <a:rPr lang="en-US">
                <a:solidFill>
                  <a:srgbClr val="001080"/>
                </a:solidFill>
                <a:latin typeface="Consolas"/>
                <a:ea typeface="Consolas"/>
                <a:cs typeface="Consolas"/>
              </a:rPr>
              <a:t>home</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err="1">
                <a:solidFill>
                  <a:srgbClr val="267F99"/>
                </a:solidFill>
                <a:latin typeface="Consolas"/>
                <a:ea typeface="Consolas"/>
                <a:cs typeface="Consolas"/>
              </a:rPr>
              <a:t>ApiDemo</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r>
              <a:rPr lang="en-US" err="1">
                <a:solidFill>
                  <a:srgbClr val="001080"/>
                </a:solidFill>
                <a:latin typeface="Consolas"/>
                <a:ea typeface="Consolas"/>
                <a:cs typeface="Consolas"/>
              </a:rPr>
              <a:t>debugShowCheckedModeBanner</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a:solidFill>
                  <a:srgbClr val="0000FF"/>
                </a:solidFill>
                <a:latin typeface="Consolas"/>
                <a:ea typeface="Consolas"/>
                <a:cs typeface="Consolas"/>
              </a:rPr>
              <a:t>false</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p>
          <a:p>
            <a:r>
              <a:rPr lang="en-US">
                <a:solidFill>
                  <a:srgbClr val="3B3B3B"/>
                </a:solidFill>
                <a:latin typeface="Consolas"/>
                <a:ea typeface="Consolas"/>
                <a:cs typeface="Consolas"/>
              </a:rPr>
              <a:t>    );</a:t>
            </a:r>
          </a:p>
          <a:p>
            <a:r>
              <a:rPr lang="en-US">
                <a:solidFill>
                  <a:srgbClr val="0000FF"/>
                </a:solidFill>
                <a:latin typeface="Consolas"/>
              </a:rPr>
              <a:t>class</a:t>
            </a:r>
            <a:r>
              <a:rPr lang="en-US">
                <a:solidFill>
                  <a:srgbClr val="3B3B3B"/>
                </a:solidFill>
                <a:latin typeface="Consolas"/>
              </a:rPr>
              <a:t> </a:t>
            </a:r>
            <a:r>
              <a:rPr lang="en-US" err="1">
                <a:solidFill>
                  <a:srgbClr val="267F99"/>
                </a:solidFill>
                <a:latin typeface="Consolas"/>
              </a:rPr>
              <a:t>ApiDemo</a:t>
            </a:r>
            <a:r>
              <a:rPr lang="en-US">
                <a:solidFill>
                  <a:srgbClr val="3B3B3B"/>
                </a:solidFill>
                <a:latin typeface="Consolas"/>
              </a:rPr>
              <a:t> </a:t>
            </a:r>
            <a:r>
              <a:rPr lang="en-US">
                <a:solidFill>
                  <a:srgbClr val="0000FF"/>
                </a:solidFill>
                <a:latin typeface="Consolas"/>
              </a:rPr>
              <a:t>extends</a:t>
            </a:r>
            <a:r>
              <a:rPr lang="en-US">
                <a:solidFill>
                  <a:srgbClr val="3B3B3B"/>
                </a:solidFill>
                <a:latin typeface="Consolas"/>
              </a:rPr>
              <a:t> </a:t>
            </a:r>
            <a:r>
              <a:rPr lang="en-US" err="1">
                <a:solidFill>
                  <a:srgbClr val="267F99"/>
                </a:solidFill>
                <a:latin typeface="Consolas"/>
              </a:rPr>
              <a:t>StatefulWidget</a:t>
            </a:r>
            <a:r>
              <a:rPr lang="en-US">
                <a:solidFill>
                  <a:srgbClr val="3B3B3B"/>
                </a:solidFill>
                <a:latin typeface="Consolas"/>
              </a:rPr>
              <a:t> {</a:t>
            </a:r>
            <a:endParaRPr lang="en-US"/>
          </a:p>
          <a:p>
            <a:r>
              <a:rPr lang="en-US">
                <a:solidFill>
                  <a:srgbClr val="3B3B3B"/>
                </a:solidFill>
                <a:latin typeface="Consolas"/>
              </a:rPr>
              <a:t>  </a:t>
            </a:r>
            <a:r>
              <a:rPr lang="en-US">
                <a:solidFill>
                  <a:srgbClr val="0000FF"/>
                </a:solidFill>
                <a:latin typeface="Consolas"/>
              </a:rPr>
              <a:t>const</a:t>
            </a:r>
            <a:r>
              <a:rPr lang="en-US">
                <a:solidFill>
                  <a:srgbClr val="3B3B3B"/>
                </a:solidFill>
                <a:latin typeface="Consolas"/>
              </a:rPr>
              <a:t> </a:t>
            </a:r>
            <a:r>
              <a:rPr lang="en-US" err="1">
                <a:solidFill>
                  <a:srgbClr val="267F99"/>
                </a:solidFill>
                <a:latin typeface="Consolas"/>
              </a:rPr>
              <a:t>ApiDemo</a:t>
            </a:r>
            <a:r>
              <a:rPr lang="en-US">
                <a:solidFill>
                  <a:srgbClr val="3B3B3B"/>
                </a:solidFill>
                <a:latin typeface="Consolas"/>
              </a:rPr>
              <a:t>({</a:t>
            </a:r>
            <a:r>
              <a:rPr lang="en-US" err="1">
                <a:solidFill>
                  <a:srgbClr val="0000FF"/>
                </a:solidFill>
                <a:latin typeface="Consolas"/>
              </a:rPr>
              <a:t>super</a:t>
            </a:r>
            <a:r>
              <a:rPr lang="en-US" err="1">
                <a:solidFill>
                  <a:srgbClr val="3B3B3B"/>
                </a:solidFill>
                <a:latin typeface="Consolas"/>
              </a:rPr>
              <a:t>.</a:t>
            </a:r>
            <a:r>
              <a:rPr lang="en-US" err="1">
                <a:solidFill>
                  <a:srgbClr val="001080"/>
                </a:solidFill>
                <a:latin typeface="Consolas"/>
              </a:rPr>
              <a:t>key</a:t>
            </a:r>
            <a:r>
              <a:rPr lang="en-US">
                <a:solidFill>
                  <a:srgbClr val="3B3B3B"/>
                </a:solidFill>
                <a:latin typeface="Consolas"/>
              </a:rPr>
              <a:t>});</a:t>
            </a:r>
            <a:endParaRPr lang="en-US"/>
          </a:p>
          <a:p>
            <a:r>
              <a:rPr lang="en-US">
                <a:solidFill>
                  <a:srgbClr val="3B3B3B"/>
                </a:solidFill>
                <a:latin typeface="Consolas"/>
              </a:rPr>
              <a:t>  </a:t>
            </a:r>
            <a:r>
              <a:rPr lang="en-US">
                <a:solidFill>
                  <a:srgbClr val="001080"/>
                </a:solidFill>
                <a:latin typeface="Consolas"/>
              </a:rPr>
              <a:t>@override</a:t>
            </a:r>
            <a:endParaRPr lang="en-US"/>
          </a:p>
          <a:p>
            <a:r>
              <a:rPr lang="en-US">
                <a:solidFill>
                  <a:srgbClr val="3B3B3B"/>
                </a:solidFill>
                <a:latin typeface="Consolas"/>
              </a:rPr>
              <a:t>  </a:t>
            </a:r>
            <a:r>
              <a:rPr lang="en-US">
                <a:solidFill>
                  <a:srgbClr val="267F99"/>
                </a:solidFill>
                <a:latin typeface="Consolas"/>
              </a:rPr>
              <a:t>State</a:t>
            </a:r>
            <a:r>
              <a:rPr lang="en-US">
                <a:solidFill>
                  <a:srgbClr val="3B3B3B"/>
                </a:solidFill>
                <a:latin typeface="Consolas"/>
              </a:rPr>
              <a:t>&lt;</a:t>
            </a:r>
            <a:r>
              <a:rPr lang="en-US">
                <a:solidFill>
                  <a:srgbClr val="267F99"/>
                </a:solidFill>
                <a:latin typeface="Consolas"/>
              </a:rPr>
              <a:t>ApiDemo</a:t>
            </a:r>
            <a:r>
              <a:rPr lang="en-US">
                <a:solidFill>
                  <a:srgbClr val="3B3B3B"/>
                </a:solidFill>
                <a:latin typeface="Consolas"/>
              </a:rPr>
              <a:t>&gt;</a:t>
            </a:r>
            <a:r>
              <a:rPr lang="en-US">
                <a:solidFill>
                  <a:srgbClr val="795E26"/>
                </a:solidFill>
                <a:latin typeface="Consolas"/>
              </a:rPr>
              <a:t>createState</a:t>
            </a:r>
            <a:r>
              <a:rPr lang="en-US">
                <a:solidFill>
                  <a:srgbClr val="3B3B3B"/>
                </a:solidFill>
                <a:latin typeface="Consolas"/>
              </a:rPr>
              <a:t>()</a:t>
            </a:r>
            <a:r>
              <a:rPr lang="en-US">
                <a:solidFill>
                  <a:srgbClr val="000000"/>
                </a:solidFill>
                <a:latin typeface="Consolas"/>
              </a:rPr>
              <a:t>=&gt;</a:t>
            </a:r>
            <a:r>
              <a:rPr lang="en-US">
                <a:solidFill>
                  <a:srgbClr val="267F99"/>
                </a:solidFill>
                <a:latin typeface="Consolas"/>
              </a:rPr>
              <a:t>_ApiDemoState</a:t>
            </a:r>
            <a:r>
              <a:rPr lang="en-US">
                <a:solidFill>
                  <a:srgbClr val="3B3B3B"/>
                </a:solidFill>
                <a:latin typeface="Consolas"/>
              </a:rPr>
              <a:t>();</a:t>
            </a:r>
            <a:endParaRPr lang="en-US"/>
          </a:p>
          <a:p>
            <a:r>
              <a:rPr lang="en-US">
                <a:solidFill>
                  <a:srgbClr val="3B3B3B"/>
                </a:solidFill>
                <a:latin typeface="Consolas"/>
              </a:rPr>
              <a:t>}</a:t>
            </a:r>
            <a:endParaRPr lang="en-US"/>
          </a:p>
          <a:p>
            <a:endParaRPr lang="en-US">
              <a:solidFill>
                <a:srgbClr val="3B3B3B"/>
              </a:solidFill>
              <a:latin typeface="Consolas"/>
              <a:ea typeface="Consolas"/>
              <a:cs typeface="Consolas"/>
            </a:endParaRPr>
          </a:p>
          <a:p>
            <a:pPr algn="ctr"/>
            <a:endParaRPr lang="en-US"/>
          </a:p>
        </p:txBody>
      </p:sp>
      <p:sp>
        <p:nvSpPr>
          <p:cNvPr id="9" name="TextBox 8">
            <a:extLst>
              <a:ext uri="{FF2B5EF4-FFF2-40B4-BE49-F238E27FC236}">
                <a16:creationId xmlns:a16="http://schemas.microsoft.com/office/drawing/2014/main" id="{F59C3829-87CF-CBBD-7627-D3B902383D0F}"/>
              </a:ext>
            </a:extLst>
          </p:cNvPr>
          <p:cNvSpPr txBox="1"/>
          <p:nvPr/>
        </p:nvSpPr>
        <p:spPr>
          <a:xfrm>
            <a:off x="123265" y="5658971"/>
            <a:ext cx="609600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00FF"/>
                </a:solidFill>
                <a:latin typeface="Consolas"/>
                <a:ea typeface="Consolas"/>
                <a:cs typeface="Consolas"/>
              </a:rPr>
              <a:t>class</a:t>
            </a:r>
            <a:r>
              <a:rPr lang="en-US">
                <a:solidFill>
                  <a:srgbClr val="3B3B3B"/>
                </a:solidFill>
                <a:latin typeface="Consolas"/>
                <a:ea typeface="Consolas"/>
                <a:cs typeface="Consolas"/>
              </a:rPr>
              <a:t> </a:t>
            </a:r>
            <a:r>
              <a:rPr lang="en-US">
                <a:solidFill>
                  <a:srgbClr val="267F99"/>
                </a:solidFill>
                <a:latin typeface="Consolas"/>
                <a:ea typeface="Consolas"/>
                <a:cs typeface="Consolas"/>
              </a:rPr>
              <a:t>_</a:t>
            </a:r>
            <a:r>
              <a:rPr lang="en-US" err="1">
                <a:solidFill>
                  <a:srgbClr val="267F99"/>
                </a:solidFill>
                <a:latin typeface="Consolas"/>
                <a:ea typeface="Consolas"/>
                <a:cs typeface="Consolas"/>
              </a:rPr>
              <a:t>ApiDemoState</a:t>
            </a:r>
            <a:r>
              <a:rPr lang="en-US">
                <a:solidFill>
                  <a:srgbClr val="3B3B3B"/>
                </a:solidFill>
                <a:latin typeface="Consolas"/>
                <a:ea typeface="Consolas"/>
                <a:cs typeface="Consolas"/>
              </a:rPr>
              <a:t> </a:t>
            </a:r>
            <a:r>
              <a:rPr lang="en-US">
                <a:solidFill>
                  <a:srgbClr val="0000FF"/>
                </a:solidFill>
                <a:latin typeface="Consolas"/>
                <a:ea typeface="Consolas"/>
                <a:cs typeface="Consolas"/>
              </a:rPr>
              <a:t>extends</a:t>
            </a:r>
            <a:r>
              <a:rPr lang="en-US">
                <a:solidFill>
                  <a:srgbClr val="3B3B3B"/>
                </a:solidFill>
                <a:latin typeface="Consolas"/>
                <a:ea typeface="Consolas"/>
                <a:cs typeface="Consolas"/>
              </a:rPr>
              <a:t> </a:t>
            </a:r>
            <a:r>
              <a:rPr lang="en-US">
                <a:solidFill>
                  <a:srgbClr val="267F99"/>
                </a:solidFill>
                <a:latin typeface="Consolas"/>
                <a:ea typeface="Consolas"/>
                <a:cs typeface="Consolas"/>
              </a:rPr>
              <a:t>State</a:t>
            </a:r>
            <a:r>
              <a:rPr lang="en-US">
                <a:solidFill>
                  <a:srgbClr val="3B3B3B"/>
                </a:solidFill>
                <a:latin typeface="Consolas"/>
                <a:ea typeface="Consolas"/>
                <a:cs typeface="Consolas"/>
              </a:rPr>
              <a:t>&lt;</a:t>
            </a:r>
            <a:r>
              <a:rPr lang="en-US" err="1">
                <a:solidFill>
                  <a:srgbClr val="267F99"/>
                </a:solidFill>
                <a:latin typeface="Consolas"/>
                <a:ea typeface="Consolas"/>
                <a:cs typeface="Consolas"/>
              </a:rPr>
              <a:t>ApiDemo</a:t>
            </a:r>
            <a:r>
              <a:rPr lang="en-US">
                <a:solidFill>
                  <a:srgbClr val="3B3B3B"/>
                </a:solidFill>
                <a:latin typeface="Consolas"/>
                <a:ea typeface="Consolas"/>
                <a:cs typeface="Consolas"/>
              </a:rPr>
              <a:t>&gt; {</a:t>
            </a:r>
          </a:p>
          <a:p>
            <a:r>
              <a:rPr lang="en-US">
                <a:solidFill>
                  <a:srgbClr val="3B3B3B"/>
                </a:solidFill>
                <a:latin typeface="Consolas"/>
                <a:ea typeface="Consolas"/>
                <a:cs typeface="Consolas"/>
              </a:rPr>
              <a:t>    </a:t>
            </a:r>
            <a:r>
              <a:rPr lang="en-US">
                <a:solidFill>
                  <a:srgbClr val="267F99"/>
                </a:solidFill>
                <a:latin typeface="Consolas"/>
                <a:ea typeface="Consolas"/>
                <a:cs typeface="Consolas"/>
              </a:rPr>
              <a:t>List</a:t>
            </a:r>
            <a:r>
              <a:rPr lang="en-US">
                <a:solidFill>
                  <a:srgbClr val="3B3B3B"/>
                </a:solidFill>
                <a:latin typeface="Consolas"/>
                <a:ea typeface="Consolas"/>
                <a:cs typeface="Consolas"/>
              </a:rPr>
              <a:t> </a:t>
            </a:r>
            <a:r>
              <a:rPr lang="en-US" err="1">
                <a:solidFill>
                  <a:srgbClr val="001080"/>
                </a:solidFill>
                <a:latin typeface="Consolas"/>
                <a:ea typeface="Consolas"/>
                <a:cs typeface="Consolas"/>
              </a:rPr>
              <a:t>postsHttp</a:t>
            </a:r>
            <a:r>
              <a:rPr lang="en-US">
                <a:solidFill>
                  <a:srgbClr val="3B3B3B"/>
                </a:solidFill>
                <a:latin typeface="Consolas"/>
                <a:ea typeface="Consolas"/>
                <a:cs typeface="Consolas"/>
              </a:rPr>
              <a:t> </a:t>
            </a:r>
            <a:r>
              <a:rPr lang="en-US">
                <a:solidFill>
                  <a:srgbClr val="000000"/>
                </a:solidFill>
                <a:latin typeface="Consolas"/>
                <a:ea typeface="Consolas"/>
                <a:cs typeface="Consolas"/>
              </a:rPr>
              <a:t>=</a:t>
            </a:r>
            <a:r>
              <a:rPr lang="en-US">
                <a:solidFill>
                  <a:srgbClr val="3B3B3B"/>
                </a:solidFill>
                <a:latin typeface="Consolas"/>
                <a:ea typeface="Consolas"/>
                <a:cs typeface="Consolas"/>
              </a:rPr>
              <a:t> [], </a:t>
            </a:r>
            <a:r>
              <a:rPr lang="en-US" err="1">
                <a:solidFill>
                  <a:srgbClr val="001080"/>
                </a:solidFill>
                <a:latin typeface="Consolas"/>
                <a:ea typeface="Consolas"/>
                <a:cs typeface="Consolas"/>
              </a:rPr>
              <a:t>postsDio</a:t>
            </a:r>
            <a:r>
              <a:rPr lang="en-US">
                <a:solidFill>
                  <a:srgbClr val="3B3B3B"/>
                </a:solidFill>
                <a:latin typeface="Consolas"/>
                <a:ea typeface="Consolas"/>
                <a:cs typeface="Consolas"/>
              </a:rPr>
              <a:t> </a:t>
            </a:r>
            <a:r>
              <a:rPr lang="en-US">
                <a:solidFill>
                  <a:srgbClr val="000000"/>
                </a:solidFill>
                <a:latin typeface="Consolas"/>
                <a:ea typeface="Consolas"/>
                <a:cs typeface="Consolas"/>
              </a:rPr>
              <a:t>=</a:t>
            </a:r>
            <a:r>
              <a:rPr lang="en-US">
                <a:solidFill>
                  <a:srgbClr val="3B3B3B"/>
                </a:solidFill>
                <a:latin typeface="Consolas"/>
                <a:ea typeface="Consolas"/>
                <a:cs typeface="Consolas"/>
              </a:rPr>
              <a:t> []; </a:t>
            </a:r>
            <a:r>
              <a:rPr lang="en-US">
                <a:solidFill>
                  <a:srgbClr val="008000"/>
                </a:solidFill>
                <a:latin typeface="Consolas"/>
                <a:ea typeface="Consolas"/>
                <a:cs typeface="Consolas"/>
              </a:rPr>
              <a:t> </a:t>
            </a:r>
          </a:p>
          <a:p>
            <a:r>
              <a:rPr lang="en-US">
                <a:solidFill>
                  <a:srgbClr val="3B3B3B"/>
                </a:solidFill>
                <a:latin typeface="Consolas"/>
                <a:ea typeface="Consolas"/>
                <a:cs typeface="Consolas"/>
              </a:rPr>
              <a:t>    </a:t>
            </a:r>
            <a:r>
              <a:rPr lang="en-US">
                <a:solidFill>
                  <a:srgbClr val="267F99"/>
                </a:solidFill>
                <a:latin typeface="Consolas"/>
                <a:ea typeface="Consolas"/>
                <a:cs typeface="Consolas"/>
              </a:rPr>
              <a:t>String</a:t>
            </a:r>
            <a:r>
              <a:rPr lang="en-US">
                <a:solidFill>
                  <a:srgbClr val="3B3B3B"/>
                </a:solidFill>
                <a:latin typeface="Consolas"/>
                <a:ea typeface="Consolas"/>
                <a:cs typeface="Consolas"/>
              </a:rPr>
              <a:t> </a:t>
            </a:r>
            <a:r>
              <a:rPr lang="en-US" err="1">
                <a:solidFill>
                  <a:srgbClr val="001080"/>
                </a:solidFill>
                <a:latin typeface="Consolas"/>
                <a:ea typeface="Consolas"/>
                <a:cs typeface="Consolas"/>
              </a:rPr>
              <a:t>timeHttp</a:t>
            </a:r>
            <a:r>
              <a:rPr lang="en-US">
                <a:solidFill>
                  <a:srgbClr val="3B3B3B"/>
                </a:solidFill>
                <a:latin typeface="Consolas"/>
                <a:ea typeface="Consolas"/>
                <a:cs typeface="Consolas"/>
              </a:rPr>
              <a:t> </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a:solidFill>
                  <a:srgbClr val="A31515"/>
                </a:solidFill>
                <a:latin typeface="Consolas"/>
                <a:ea typeface="Consolas"/>
                <a:cs typeface="Consolas"/>
              </a:rPr>
              <a:t>''</a:t>
            </a:r>
            <a:r>
              <a:rPr lang="en-US">
                <a:solidFill>
                  <a:srgbClr val="3B3B3B"/>
                </a:solidFill>
                <a:latin typeface="Consolas"/>
                <a:ea typeface="Consolas"/>
                <a:cs typeface="Consolas"/>
              </a:rPr>
              <a:t>, </a:t>
            </a:r>
            <a:r>
              <a:rPr lang="en-US" err="1">
                <a:solidFill>
                  <a:srgbClr val="001080"/>
                </a:solidFill>
                <a:latin typeface="Consolas"/>
                <a:ea typeface="Consolas"/>
                <a:cs typeface="Consolas"/>
              </a:rPr>
              <a:t>timeDio</a:t>
            </a:r>
            <a:r>
              <a:rPr lang="en-US">
                <a:solidFill>
                  <a:srgbClr val="3B3B3B"/>
                </a:solidFill>
                <a:latin typeface="Consolas"/>
                <a:ea typeface="Consolas"/>
                <a:cs typeface="Consolas"/>
              </a:rPr>
              <a:t> </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a:solidFill>
                  <a:srgbClr val="A31515"/>
                </a:solidFill>
                <a:latin typeface="Consolas"/>
                <a:ea typeface="Consolas"/>
                <a:cs typeface="Consolas"/>
              </a:rPr>
              <a:t>''</a:t>
            </a:r>
            <a:r>
              <a:rPr lang="en-US">
                <a:solidFill>
                  <a:srgbClr val="3B3B3B"/>
                </a:solidFill>
                <a:latin typeface="Consolas"/>
                <a:ea typeface="Consolas"/>
                <a:cs typeface="Consolas"/>
              </a:rPr>
              <a:t>; </a:t>
            </a:r>
            <a:endParaRPr lang="en-US">
              <a:solidFill>
                <a:srgbClr val="008000"/>
              </a:solidFill>
              <a:latin typeface="Consolas"/>
              <a:ea typeface="Consolas"/>
              <a:cs typeface="Consolas"/>
            </a:endParaRPr>
          </a:p>
          <a:p>
            <a:pPr algn="ctr"/>
            <a:endParaRPr lang="en-US"/>
          </a:p>
        </p:txBody>
      </p:sp>
      <p:sp>
        <p:nvSpPr>
          <p:cNvPr id="11" name="TextBox 10">
            <a:extLst>
              <a:ext uri="{FF2B5EF4-FFF2-40B4-BE49-F238E27FC236}">
                <a16:creationId xmlns:a16="http://schemas.microsoft.com/office/drawing/2014/main" id="{6307309F-E407-5205-8A6E-8C5CF46730BA}"/>
              </a:ext>
            </a:extLst>
          </p:cNvPr>
          <p:cNvSpPr txBox="1"/>
          <p:nvPr/>
        </p:nvSpPr>
        <p:spPr>
          <a:xfrm>
            <a:off x="6028765" y="1154206"/>
            <a:ext cx="6096000"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0">
                <a:solidFill>
                  <a:srgbClr val="0000FF"/>
                </a:solidFill>
                <a:latin typeface="Consolas"/>
                <a:ea typeface="Consolas"/>
                <a:cs typeface="Consolas"/>
              </a:rPr>
              <a:t>final</a:t>
            </a:r>
            <a:r>
              <a:rPr lang="en-US" b="0">
                <a:solidFill>
                  <a:srgbClr val="3B3B3B"/>
                </a:solidFill>
                <a:latin typeface="Consolas"/>
                <a:ea typeface="Consolas"/>
                <a:cs typeface="Consolas"/>
              </a:rPr>
              <a:t> </a:t>
            </a:r>
            <a:r>
              <a:rPr lang="en-US" b="0" err="1">
                <a:solidFill>
                  <a:srgbClr val="001080"/>
                </a:solidFill>
                <a:latin typeface="Consolas"/>
                <a:ea typeface="Consolas"/>
                <a:cs typeface="Consolas"/>
              </a:rPr>
              <a:t>dio</a:t>
            </a:r>
            <a:r>
              <a:rPr lang="en-US" b="0">
                <a:solidFill>
                  <a:srgbClr val="3B3B3B"/>
                </a:solidFill>
                <a:latin typeface="Consolas"/>
                <a:ea typeface="Consolas"/>
                <a:cs typeface="Consolas"/>
              </a:rPr>
              <a:t> </a:t>
            </a:r>
            <a:r>
              <a:rPr lang="en-US" b="0">
                <a:solidFill>
                  <a:srgbClr val="000000"/>
                </a:solidFill>
                <a:latin typeface="Consolas"/>
                <a:ea typeface="Consolas"/>
                <a:cs typeface="Consolas"/>
              </a:rPr>
              <a:t>=</a:t>
            </a:r>
            <a:r>
              <a:rPr lang="en-US" b="0">
                <a:solidFill>
                  <a:srgbClr val="3B3B3B"/>
                </a:solidFill>
                <a:latin typeface="Consolas"/>
                <a:ea typeface="Consolas"/>
                <a:cs typeface="Consolas"/>
              </a:rPr>
              <a:t> </a:t>
            </a:r>
            <a:r>
              <a:rPr lang="en-US" b="0">
                <a:solidFill>
                  <a:srgbClr val="267F99"/>
                </a:solidFill>
                <a:latin typeface="Consolas"/>
                <a:ea typeface="Consolas"/>
                <a:cs typeface="Consolas"/>
              </a:rPr>
              <a:t>Dio</a:t>
            </a:r>
            <a:r>
              <a:rPr lang="en-US" b="0">
                <a:solidFill>
                  <a:srgbClr val="3B3B3B"/>
                </a:solidFill>
                <a:latin typeface="Consolas"/>
                <a:ea typeface="Consolas"/>
                <a:cs typeface="Consolas"/>
              </a:rPr>
              <a:t>(</a:t>
            </a:r>
            <a:r>
              <a:rPr lang="en-US" b="0" err="1">
                <a:solidFill>
                  <a:srgbClr val="267F99"/>
                </a:solidFill>
                <a:latin typeface="Consolas"/>
                <a:ea typeface="Consolas"/>
                <a:cs typeface="Consolas"/>
              </a:rPr>
              <a:t>BaseOptions</a:t>
            </a:r>
            <a:r>
              <a:rPr lang="en-US" b="0">
                <a:solidFill>
                  <a:srgbClr val="3B3B3B"/>
                </a:solidFill>
                <a:latin typeface="Consolas"/>
                <a:ea typeface="Consolas"/>
                <a:cs typeface="Consolas"/>
              </a:rPr>
              <a:t>(</a:t>
            </a:r>
            <a:r>
              <a:rPr lang="en-US" b="0">
                <a:solidFill>
                  <a:srgbClr val="001080"/>
                </a:solidFill>
                <a:latin typeface="Consolas"/>
                <a:ea typeface="Consolas"/>
                <a:cs typeface="Consolas"/>
              </a:rPr>
              <a:t>headers</a:t>
            </a:r>
            <a:r>
              <a:rPr lang="en-US" b="0">
                <a:solidFill>
                  <a:srgbClr val="000000"/>
                </a:solidFill>
                <a:latin typeface="Consolas"/>
                <a:ea typeface="Consolas"/>
                <a:cs typeface="Consolas"/>
              </a:rPr>
              <a:t>:</a:t>
            </a:r>
            <a:r>
              <a:rPr lang="en-US" b="0">
                <a:solidFill>
                  <a:srgbClr val="3B3B3B"/>
                </a:solidFill>
                <a:latin typeface="Consolas"/>
                <a:ea typeface="Consolas"/>
                <a:cs typeface="Consolas"/>
              </a:rPr>
              <a:t> {</a:t>
            </a:r>
            <a:r>
              <a:rPr lang="en-US" b="0">
                <a:solidFill>
                  <a:srgbClr val="A31515"/>
                </a:solidFill>
                <a:latin typeface="Consolas"/>
                <a:ea typeface="Consolas"/>
                <a:cs typeface="Consolas"/>
              </a:rPr>
              <a:t>'Authorization'</a:t>
            </a:r>
            <a:r>
              <a:rPr lang="en-US" b="0">
                <a:solidFill>
                  <a:srgbClr val="000000"/>
                </a:solidFill>
                <a:latin typeface="Consolas"/>
                <a:ea typeface="Consolas"/>
                <a:cs typeface="Consolas"/>
              </a:rPr>
              <a:t>:</a:t>
            </a:r>
            <a:r>
              <a:rPr lang="en-US" b="0">
                <a:solidFill>
                  <a:srgbClr val="3B3B3B"/>
                </a:solidFill>
                <a:latin typeface="Consolas"/>
                <a:ea typeface="Consolas"/>
                <a:cs typeface="Consolas"/>
              </a:rPr>
              <a:t> </a:t>
            </a:r>
            <a:r>
              <a:rPr lang="en-US" b="0">
                <a:solidFill>
                  <a:srgbClr val="A31515"/>
                </a:solidFill>
                <a:latin typeface="Consolas"/>
                <a:ea typeface="Consolas"/>
                <a:cs typeface="Consolas"/>
              </a:rPr>
              <a:t>'Bearer </a:t>
            </a:r>
            <a:r>
              <a:rPr lang="en-US" b="0" err="1">
                <a:solidFill>
                  <a:srgbClr val="A31515"/>
                </a:solidFill>
                <a:latin typeface="Consolas"/>
                <a:ea typeface="Consolas"/>
                <a:cs typeface="Consolas"/>
              </a:rPr>
              <a:t>fake_token</a:t>
            </a:r>
            <a:r>
              <a:rPr lang="en-US" b="0">
                <a:solidFill>
                  <a:srgbClr val="A31515"/>
                </a:solidFill>
                <a:latin typeface="Consolas"/>
                <a:ea typeface="Consolas"/>
                <a:cs typeface="Consolas"/>
              </a:rPr>
              <a:t>'</a:t>
            </a:r>
            <a:r>
              <a:rPr lang="en-US" b="0">
                <a:solidFill>
                  <a:srgbClr val="3B3B3B"/>
                </a:solidFill>
                <a:latin typeface="Consolas"/>
                <a:ea typeface="Consolas"/>
                <a:cs typeface="Consolas"/>
              </a:rPr>
              <a:t>}))</a:t>
            </a:r>
          </a:p>
          <a:p>
            <a:r>
              <a:rPr lang="en-US" b="0">
                <a:solidFill>
                  <a:srgbClr val="3B3B3B"/>
                </a:solidFill>
                <a:latin typeface="Consolas"/>
                <a:ea typeface="Consolas"/>
                <a:cs typeface="Consolas"/>
              </a:rPr>
              <a:t>    ..</a:t>
            </a:r>
            <a:r>
              <a:rPr lang="en-US" b="0" err="1">
                <a:solidFill>
                  <a:srgbClr val="001080"/>
                </a:solidFill>
                <a:latin typeface="Consolas"/>
                <a:ea typeface="Consolas"/>
                <a:cs typeface="Consolas"/>
              </a:rPr>
              <a:t>interceptors</a:t>
            </a:r>
            <a:r>
              <a:rPr lang="en-US" b="0" err="1">
                <a:solidFill>
                  <a:srgbClr val="3B3B3B"/>
                </a:solidFill>
                <a:latin typeface="Consolas"/>
                <a:ea typeface="Consolas"/>
                <a:cs typeface="Consolas"/>
              </a:rPr>
              <a:t>.</a:t>
            </a:r>
            <a:r>
              <a:rPr lang="en-US" b="0" err="1">
                <a:solidFill>
                  <a:srgbClr val="795E26"/>
                </a:solidFill>
                <a:latin typeface="Consolas"/>
                <a:ea typeface="Consolas"/>
                <a:cs typeface="Consolas"/>
              </a:rPr>
              <a:t>add</a:t>
            </a:r>
            <a:r>
              <a:rPr lang="en-US" b="0">
                <a:solidFill>
                  <a:srgbClr val="3B3B3B"/>
                </a:solidFill>
                <a:latin typeface="Consolas"/>
                <a:ea typeface="Consolas"/>
                <a:cs typeface="Consolas"/>
              </a:rPr>
              <a:t>(</a:t>
            </a:r>
            <a:r>
              <a:rPr lang="en-US" b="0" err="1">
                <a:solidFill>
                  <a:srgbClr val="267F99"/>
                </a:solidFill>
                <a:latin typeface="Consolas"/>
                <a:ea typeface="Consolas"/>
                <a:cs typeface="Consolas"/>
              </a:rPr>
              <a:t>InterceptorsWrapper</a:t>
            </a:r>
            <a:r>
              <a:rPr lang="en-US" b="0">
                <a:solidFill>
                  <a:srgbClr val="3B3B3B"/>
                </a:solidFill>
                <a:latin typeface="Consolas"/>
                <a:ea typeface="Consolas"/>
                <a:cs typeface="Consolas"/>
              </a:rPr>
              <a:t>(</a:t>
            </a:r>
          </a:p>
          <a:p>
            <a:r>
              <a:rPr lang="en-US" b="0">
                <a:solidFill>
                  <a:srgbClr val="3B3B3B"/>
                </a:solidFill>
                <a:latin typeface="Consolas"/>
                <a:ea typeface="Consolas"/>
                <a:cs typeface="Consolas"/>
              </a:rPr>
              <a:t>      </a:t>
            </a:r>
            <a:r>
              <a:rPr lang="en-US" b="0" err="1">
                <a:solidFill>
                  <a:srgbClr val="001080"/>
                </a:solidFill>
                <a:latin typeface="Consolas"/>
                <a:ea typeface="Consolas"/>
                <a:cs typeface="Consolas"/>
              </a:rPr>
              <a:t>onRequest</a:t>
            </a:r>
            <a:r>
              <a:rPr lang="en-US" b="0">
                <a:solidFill>
                  <a:srgbClr val="000000"/>
                </a:solidFill>
                <a:latin typeface="Consolas"/>
                <a:ea typeface="Consolas"/>
                <a:cs typeface="Consolas"/>
              </a:rPr>
              <a:t>:</a:t>
            </a:r>
            <a:r>
              <a:rPr lang="en-US" b="0">
                <a:solidFill>
                  <a:srgbClr val="3B3B3B"/>
                </a:solidFill>
                <a:latin typeface="Consolas"/>
                <a:ea typeface="Consolas"/>
                <a:cs typeface="Consolas"/>
              </a:rPr>
              <a:t> (</a:t>
            </a:r>
            <a:r>
              <a:rPr lang="en-US" b="0">
                <a:solidFill>
                  <a:srgbClr val="001080"/>
                </a:solidFill>
                <a:latin typeface="Consolas"/>
                <a:ea typeface="Consolas"/>
                <a:cs typeface="Consolas"/>
              </a:rPr>
              <a:t>options</a:t>
            </a:r>
            <a:r>
              <a:rPr lang="en-US" b="0">
                <a:solidFill>
                  <a:srgbClr val="3B3B3B"/>
                </a:solidFill>
                <a:latin typeface="Consolas"/>
                <a:ea typeface="Consolas"/>
                <a:cs typeface="Consolas"/>
              </a:rPr>
              <a:t>, </a:t>
            </a:r>
            <a:r>
              <a:rPr lang="en-US" b="0">
                <a:solidFill>
                  <a:srgbClr val="001080"/>
                </a:solidFill>
                <a:latin typeface="Consolas"/>
                <a:ea typeface="Consolas"/>
                <a:cs typeface="Consolas"/>
              </a:rPr>
              <a:t>handler</a:t>
            </a:r>
            <a:r>
              <a:rPr lang="en-US" b="0">
                <a:solidFill>
                  <a:srgbClr val="3B3B3B"/>
                </a:solidFill>
                <a:latin typeface="Consolas"/>
                <a:ea typeface="Consolas"/>
                <a:cs typeface="Consolas"/>
              </a:rPr>
              <a:t>) </a:t>
            </a:r>
            <a:r>
              <a:rPr lang="en-US">
                <a:solidFill>
                  <a:srgbClr val="3B3B3B"/>
                </a:solidFill>
                <a:latin typeface="Consolas"/>
                <a:ea typeface="Consolas"/>
                <a:cs typeface="Consolas"/>
              </a:rPr>
              <a:t>{ ... },</a:t>
            </a:r>
            <a:endParaRPr lang="en-US" b="0">
              <a:solidFill>
                <a:srgbClr val="3B3B3B"/>
              </a:solidFill>
              <a:latin typeface="Consolas"/>
              <a:ea typeface="Consolas"/>
              <a:cs typeface="Consolas"/>
            </a:endParaRPr>
          </a:p>
          <a:p>
            <a:r>
              <a:rPr lang="en-US" b="0">
                <a:solidFill>
                  <a:srgbClr val="3B3B3B"/>
                </a:solidFill>
                <a:latin typeface="Consolas"/>
                <a:ea typeface="Consolas"/>
                <a:cs typeface="Consolas"/>
              </a:rPr>
              <a:t>      </a:t>
            </a:r>
            <a:r>
              <a:rPr lang="en-US" b="0" err="1">
                <a:solidFill>
                  <a:srgbClr val="001080"/>
                </a:solidFill>
                <a:latin typeface="Consolas"/>
                <a:ea typeface="Consolas"/>
                <a:cs typeface="Consolas"/>
              </a:rPr>
              <a:t>onResponse</a:t>
            </a:r>
            <a:r>
              <a:rPr lang="en-US" b="0">
                <a:solidFill>
                  <a:srgbClr val="000000"/>
                </a:solidFill>
                <a:latin typeface="Consolas"/>
                <a:ea typeface="Consolas"/>
                <a:cs typeface="Consolas"/>
              </a:rPr>
              <a:t>:</a:t>
            </a:r>
            <a:r>
              <a:rPr lang="en-US" b="0">
                <a:solidFill>
                  <a:srgbClr val="3B3B3B"/>
                </a:solidFill>
                <a:latin typeface="Consolas"/>
                <a:ea typeface="Consolas"/>
                <a:cs typeface="Consolas"/>
              </a:rPr>
              <a:t> (</a:t>
            </a:r>
            <a:r>
              <a:rPr lang="en-US" b="0">
                <a:solidFill>
                  <a:srgbClr val="001080"/>
                </a:solidFill>
                <a:latin typeface="Consolas"/>
                <a:ea typeface="Consolas"/>
                <a:cs typeface="Consolas"/>
              </a:rPr>
              <a:t>response</a:t>
            </a:r>
            <a:r>
              <a:rPr lang="en-US" b="0">
                <a:solidFill>
                  <a:srgbClr val="3B3B3B"/>
                </a:solidFill>
                <a:latin typeface="Consolas"/>
                <a:ea typeface="Consolas"/>
                <a:cs typeface="Consolas"/>
              </a:rPr>
              <a:t>, </a:t>
            </a:r>
            <a:r>
              <a:rPr lang="en-US" b="0">
                <a:solidFill>
                  <a:srgbClr val="001080"/>
                </a:solidFill>
                <a:latin typeface="Consolas"/>
                <a:ea typeface="Consolas"/>
                <a:cs typeface="Consolas"/>
              </a:rPr>
              <a:t>handler</a:t>
            </a:r>
            <a:r>
              <a:rPr lang="en-US" b="0">
                <a:solidFill>
                  <a:srgbClr val="3B3B3B"/>
                </a:solidFill>
                <a:latin typeface="Consolas"/>
                <a:ea typeface="Consolas"/>
                <a:cs typeface="Consolas"/>
              </a:rPr>
              <a:t>) { </a:t>
            </a:r>
            <a:r>
              <a:rPr lang="en-US">
                <a:solidFill>
                  <a:srgbClr val="3B3B3B"/>
                </a:solidFill>
                <a:latin typeface="Consolas"/>
                <a:ea typeface="Consolas"/>
                <a:cs typeface="Consolas"/>
              </a:rPr>
              <a:t>... </a:t>
            </a:r>
            <a:r>
              <a:rPr lang="en-US" b="0">
                <a:solidFill>
                  <a:srgbClr val="3B3B3B"/>
                </a:solidFill>
                <a:latin typeface="Consolas"/>
                <a:ea typeface="Consolas"/>
                <a:cs typeface="Consolas"/>
              </a:rPr>
              <a:t>},</a:t>
            </a:r>
          </a:p>
          <a:p>
            <a:r>
              <a:rPr lang="en-US" b="0">
                <a:solidFill>
                  <a:srgbClr val="3B3B3B"/>
                </a:solidFill>
                <a:latin typeface="Consolas"/>
                <a:ea typeface="Consolas"/>
                <a:cs typeface="Consolas"/>
              </a:rPr>
              <a:t>      </a:t>
            </a:r>
            <a:r>
              <a:rPr lang="en-US" b="0" err="1">
                <a:solidFill>
                  <a:srgbClr val="001080"/>
                </a:solidFill>
                <a:latin typeface="Consolas"/>
                <a:ea typeface="Consolas"/>
                <a:cs typeface="Consolas"/>
              </a:rPr>
              <a:t>onError</a:t>
            </a:r>
            <a:r>
              <a:rPr lang="en-US" b="0">
                <a:solidFill>
                  <a:srgbClr val="000000"/>
                </a:solidFill>
                <a:latin typeface="Consolas"/>
                <a:ea typeface="Consolas"/>
                <a:cs typeface="Consolas"/>
              </a:rPr>
              <a:t>:</a:t>
            </a:r>
            <a:r>
              <a:rPr lang="en-US" b="0">
                <a:solidFill>
                  <a:srgbClr val="3B3B3B"/>
                </a:solidFill>
                <a:latin typeface="Consolas"/>
                <a:ea typeface="Consolas"/>
                <a:cs typeface="Consolas"/>
              </a:rPr>
              <a:t> (</a:t>
            </a:r>
            <a:r>
              <a:rPr lang="en-US" b="0">
                <a:solidFill>
                  <a:srgbClr val="001080"/>
                </a:solidFill>
                <a:latin typeface="Consolas"/>
                <a:ea typeface="Consolas"/>
                <a:cs typeface="Consolas"/>
              </a:rPr>
              <a:t>error</a:t>
            </a:r>
            <a:r>
              <a:rPr lang="en-US" b="0">
                <a:solidFill>
                  <a:srgbClr val="3B3B3B"/>
                </a:solidFill>
                <a:latin typeface="Consolas"/>
                <a:ea typeface="Consolas"/>
                <a:cs typeface="Consolas"/>
              </a:rPr>
              <a:t>,  </a:t>
            </a:r>
            <a:r>
              <a:rPr lang="en-US" b="0">
                <a:solidFill>
                  <a:srgbClr val="001080"/>
                </a:solidFill>
                <a:latin typeface="Consolas"/>
                <a:ea typeface="Consolas"/>
                <a:cs typeface="Consolas"/>
              </a:rPr>
              <a:t>handler</a:t>
            </a:r>
            <a:r>
              <a:rPr lang="en-US" b="0">
                <a:solidFill>
                  <a:srgbClr val="3B3B3B"/>
                </a:solidFill>
                <a:latin typeface="Consolas"/>
                <a:ea typeface="Consolas"/>
                <a:cs typeface="Consolas"/>
              </a:rPr>
              <a:t>) </a:t>
            </a:r>
            <a:r>
              <a:rPr lang="en-US" b="0">
                <a:solidFill>
                  <a:srgbClr val="AF00DB"/>
                </a:solidFill>
                <a:latin typeface="Consolas"/>
                <a:ea typeface="Consolas"/>
                <a:cs typeface="Consolas"/>
              </a:rPr>
              <a:t>async</a:t>
            </a:r>
            <a:r>
              <a:rPr lang="en-US" b="0">
                <a:solidFill>
                  <a:srgbClr val="3B3B3B"/>
                </a:solidFill>
                <a:latin typeface="Consolas"/>
                <a:ea typeface="Consolas"/>
                <a:cs typeface="Consolas"/>
              </a:rPr>
              <a:t> </a:t>
            </a:r>
            <a:r>
              <a:rPr lang="en-US">
                <a:solidFill>
                  <a:srgbClr val="3B3B3B"/>
                </a:solidFill>
                <a:latin typeface="Consolas"/>
                <a:ea typeface="Consolas"/>
                <a:cs typeface="Consolas"/>
              </a:rPr>
              <a:t>{ ... },</a:t>
            </a:r>
            <a:endParaRPr lang="en-US"/>
          </a:p>
          <a:p>
            <a:r>
              <a:rPr lang="en-US" b="0">
                <a:solidFill>
                  <a:srgbClr val="3B3B3B"/>
                </a:solidFill>
                <a:latin typeface="Consolas"/>
                <a:ea typeface="Consolas"/>
                <a:cs typeface="Consolas"/>
              </a:rPr>
              <a:t>    ));</a:t>
            </a:r>
          </a:p>
          <a:p>
            <a:r>
              <a:rPr lang="en-US">
                <a:solidFill>
                  <a:srgbClr val="267F99"/>
                </a:solidFill>
                <a:latin typeface="Consolas"/>
              </a:rPr>
              <a:t>Future</a:t>
            </a:r>
            <a:r>
              <a:rPr lang="en-US">
                <a:solidFill>
                  <a:srgbClr val="3B3B3B"/>
                </a:solidFill>
                <a:latin typeface="Consolas"/>
              </a:rPr>
              <a:t>&lt;</a:t>
            </a:r>
            <a:r>
              <a:rPr lang="en-US">
                <a:solidFill>
                  <a:srgbClr val="0000FF"/>
                </a:solidFill>
                <a:latin typeface="Consolas"/>
              </a:rPr>
              <a:t>void</a:t>
            </a:r>
            <a:r>
              <a:rPr lang="en-US">
                <a:solidFill>
                  <a:srgbClr val="3B3B3B"/>
                </a:solidFill>
                <a:latin typeface="Consolas"/>
              </a:rPr>
              <a:t>&gt; </a:t>
            </a:r>
            <a:r>
              <a:rPr lang="en-US" err="1">
                <a:solidFill>
                  <a:srgbClr val="795E26"/>
                </a:solidFill>
                <a:latin typeface="Consolas"/>
              </a:rPr>
              <a:t>getHttp</a:t>
            </a:r>
            <a:r>
              <a:rPr lang="en-US">
                <a:solidFill>
                  <a:srgbClr val="3B3B3B"/>
                </a:solidFill>
                <a:latin typeface="Consolas"/>
              </a:rPr>
              <a:t>() </a:t>
            </a:r>
            <a:r>
              <a:rPr lang="en-US">
                <a:solidFill>
                  <a:srgbClr val="AF00DB"/>
                </a:solidFill>
                <a:latin typeface="Consolas"/>
              </a:rPr>
              <a:t>async</a:t>
            </a:r>
            <a:r>
              <a:rPr lang="en-US">
                <a:solidFill>
                  <a:srgbClr val="3B3B3B"/>
                </a:solidFill>
                <a:latin typeface="Consolas"/>
              </a:rPr>
              <a:t> { ... }</a:t>
            </a:r>
            <a:endParaRPr lang="en-US"/>
          </a:p>
          <a:p>
            <a:r>
              <a:rPr lang="en-US">
                <a:solidFill>
                  <a:srgbClr val="267F99"/>
                </a:solidFill>
                <a:latin typeface="Consolas"/>
                <a:ea typeface="Consolas"/>
                <a:cs typeface="Consolas"/>
              </a:rPr>
              <a:t>Future</a:t>
            </a:r>
            <a:r>
              <a:rPr lang="en-US">
                <a:solidFill>
                  <a:srgbClr val="3B3B3B"/>
                </a:solidFill>
                <a:latin typeface="Consolas"/>
                <a:ea typeface="Consolas"/>
                <a:cs typeface="Consolas"/>
              </a:rPr>
              <a:t>&lt;</a:t>
            </a:r>
            <a:r>
              <a:rPr lang="en-US">
                <a:solidFill>
                  <a:srgbClr val="0000FF"/>
                </a:solidFill>
                <a:latin typeface="Consolas"/>
                <a:ea typeface="Consolas"/>
                <a:cs typeface="Consolas"/>
              </a:rPr>
              <a:t>void</a:t>
            </a:r>
            <a:r>
              <a:rPr lang="en-US">
                <a:solidFill>
                  <a:srgbClr val="3B3B3B"/>
                </a:solidFill>
                <a:latin typeface="Consolas"/>
                <a:ea typeface="Consolas"/>
                <a:cs typeface="Consolas"/>
              </a:rPr>
              <a:t>&gt; </a:t>
            </a:r>
            <a:r>
              <a:rPr lang="en-US" err="1">
                <a:solidFill>
                  <a:srgbClr val="795E26"/>
                </a:solidFill>
                <a:latin typeface="Consolas"/>
                <a:ea typeface="Consolas"/>
                <a:cs typeface="Consolas"/>
              </a:rPr>
              <a:t>getDio</a:t>
            </a:r>
            <a:r>
              <a:rPr lang="en-US">
                <a:solidFill>
                  <a:srgbClr val="3B3B3B"/>
                </a:solidFill>
                <a:latin typeface="Consolas"/>
                <a:ea typeface="Consolas"/>
                <a:cs typeface="Consolas"/>
              </a:rPr>
              <a:t>() </a:t>
            </a:r>
            <a:r>
              <a:rPr lang="en-US">
                <a:solidFill>
                  <a:srgbClr val="AF00DB"/>
                </a:solidFill>
                <a:latin typeface="Consolas"/>
                <a:ea typeface="Consolas"/>
                <a:cs typeface="Consolas"/>
              </a:rPr>
              <a:t>async</a:t>
            </a:r>
            <a:r>
              <a:rPr lang="en-US">
                <a:solidFill>
                  <a:srgbClr val="3B3B3B"/>
                </a:solidFill>
                <a:latin typeface="Consolas"/>
                <a:ea typeface="Consolas"/>
                <a:cs typeface="Consolas"/>
              </a:rPr>
              <a:t> { ... }</a:t>
            </a:r>
            <a:endParaRPr lang="en-US" b="0">
              <a:solidFill>
                <a:srgbClr val="3B3B3B"/>
              </a:solidFill>
              <a:latin typeface="Consolas"/>
              <a:ea typeface="Consolas"/>
              <a:cs typeface="Consolas"/>
            </a:endParaRPr>
          </a:p>
          <a:p>
            <a:endParaRPr lang="en-US">
              <a:solidFill>
                <a:srgbClr val="3B3B3B"/>
              </a:solidFill>
              <a:latin typeface="Consolas"/>
            </a:endParaRPr>
          </a:p>
          <a:p>
            <a:endParaRPr lang="en-US">
              <a:solidFill>
                <a:srgbClr val="3B3B3B"/>
              </a:solidFill>
              <a:latin typeface="Consolas"/>
            </a:endParaRPr>
          </a:p>
          <a:p>
            <a:r>
              <a:rPr lang="en-US">
                <a:solidFill>
                  <a:srgbClr val="3B3B3B"/>
                </a:solidFill>
                <a:latin typeface="Consolas"/>
              </a:rPr>
              <a:t>  </a:t>
            </a:r>
            <a:r>
              <a:rPr lang="en-US">
                <a:solidFill>
                  <a:srgbClr val="008000"/>
                </a:solidFill>
                <a:latin typeface="Consolas"/>
              </a:rPr>
              <a:t>// --- </a:t>
            </a:r>
            <a:r>
              <a:rPr lang="en-US" err="1">
                <a:solidFill>
                  <a:srgbClr val="008000"/>
                </a:solidFill>
                <a:latin typeface="Consolas"/>
              </a:rPr>
              <a:t>Gọi</a:t>
            </a:r>
            <a:r>
              <a:rPr lang="en-US">
                <a:solidFill>
                  <a:srgbClr val="008000"/>
                </a:solidFill>
                <a:latin typeface="Consolas"/>
              </a:rPr>
              <a:t> API </a:t>
            </a:r>
            <a:r>
              <a:rPr lang="en-US" err="1">
                <a:solidFill>
                  <a:srgbClr val="008000"/>
                </a:solidFill>
                <a:latin typeface="Consolas"/>
              </a:rPr>
              <a:t>khi</a:t>
            </a:r>
            <a:r>
              <a:rPr lang="en-US">
                <a:solidFill>
                  <a:srgbClr val="008000"/>
                </a:solidFill>
                <a:latin typeface="Consolas"/>
              </a:rPr>
              <a:t> widget </a:t>
            </a:r>
            <a:r>
              <a:rPr lang="en-US" err="1">
                <a:solidFill>
                  <a:srgbClr val="008000"/>
                </a:solidFill>
                <a:latin typeface="Consolas"/>
              </a:rPr>
              <a:t>khởi</a:t>
            </a:r>
            <a:r>
              <a:rPr lang="en-US">
                <a:solidFill>
                  <a:srgbClr val="008000"/>
                </a:solidFill>
                <a:latin typeface="Consolas"/>
              </a:rPr>
              <a:t> </a:t>
            </a:r>
            <a:r>
              <a:rPr lang="en-US" err="1">
                <a:solidFill>
                  <a:srgbClr val="008000"/>
                </a:solidFill>
                <a:latin typeface="Consolas"/>
              </a:rPr>
              <a:t>tạo</a:t>
            </a:r>
            <a:r>
              <a:rPr lang="en-US">
                <a:solidFill>
                  <a:srgbClr val="008000"/>
                </a:solidFill>
                <a:latin typeface="Consolas"/>
              </a:rPr>
              <a:t> ---</a:t>
            </a:r>
            <a:endParaRPr lang="en-US"/>
          </a:p>
          <a:p>
            <a:r>
              <a:rPr lang="en-US">
                <a:solidFill>
                  <a:srgbClr val="001080"/>
                </a:solidFill>
                <a:latin typeface="Consolas"/>
              </a:rPr>
              <a:t>@override</a:t>
            </a:r>
            <a:endParaRPr lang="en-US"/>
          </a:p>
          <a:p>
            <a:r>
              <a:rPr lang="en-US">
                <a:solidFill>
                  <a:srgbClr val="0000FF"/>
                </a:solidFill>
                <a:latin typeface="Consolas"/>
              </a:rPr>
              <a:t>void</a:t>
            </a:r>
            <a:r>
              <a:rPr lang="en-US">
                <a:solidFill>
                  <a:srgbClr val="3B3B3B"/>
                </a:solidFill>
                <a:latin typeface="Consolas"/>
              </a:rPr>
              <a:t> </a:t>
            </a:r>
            <a:r>
              <a:rPr lang="en-US" err="1">
                <a:solidFill>
                  <a:srgbClr val="795E26"/>
                </a:solidFill>
                <a:latin typeface="Consolas"/>
              </a:rPr>
              <a:t>initState</a:t>
            </a:r>
            <a:r>
              <a:rPr lang="en-US">
                <a:solidFill>
                  <a:srgbClr val="3B3B3B"/>
                </a:solidFill>
                <a:latin typeface="Consolas"/>
              </a:rPr>
              <a:t>() {</a:t>
            </a:r>
            <a:endParaRPr lang="en-US"/>
          </a:p>
          <a:p>
            <a:r>
              <a:rPr lang="en-US">
                <a:solidFill>
                  <a:srgbClr val="3B3B3B"/>
                </a:solidFill>
                <a:latin typeface="Consolas"/>
              </a:rPr>
              <a:t>  </a:t>
            </a:r>
            <a:r>
              <a:rPr lang="en-US" err="1">
                <a:solidFill>
                  <a:srgbClr val="0000FF"/>
                </a:solidFill>
                <a:latin typeface="Consolas"/>
              </a:rPr>
              <a:t>super</a:t>
            </a:r>
            <a:r>
              <a:rPr lang="en-US" err="1">
                <a:solidFill>
                  <a:srgbClr val="3B3B3B"/>
                </a:solidFill>
                <a:latin typeface="Consolas"/>
              </a:rPr>
              <a:t>.</a:t>
            </a:r>
            <a:r>
              <a:rPr lang="en-US" err="1">
                <a:solidFill>
                  <a:srgbClr val="795E26"/>
                </a:solidFill>
                <a:latin typeface="Consolas"/>
              </a:rPr>
              <a:t>initState</a:t>
            </a:r>
            <a:r>
              <a:rPr lang="en-US">
                <a:solidFill>
                  <a:srgbClr val="3B3B3B"/>
                </a:solidFill>
                <a:latin typeface="Consolas"/>
              </a:rPr>
              <a:t>();</a:t>
            </a:r>
            <a:endParaRPr lang="en-US"/>
          </a:p>
          <a:p>
            <a:r>
              <a:rPr lang="en-US">
                <a:solidFill>
                  <a:srgbClr val="3B3B3B"/>
                </a:solidFill>
                <a:latin typeface="Consolas"/>
              </a:rPr>
              <a:t>  </a:t>
            </a:r>
            <a:r>
              <a:rPr lang="en-US" err="1">
                <a:solidFill>
                  <a:srgbClr val="795E26"/>
                </a:solidFill>
                <a:latin typeface="Consolas"/>
              </a:rPr>
              <a:t>getHttp</a:t>
            </a:r>
            <a:r>
              <a:rPr lang="en-US">
                <a:solidFill>
                  <a:srgbClr val="3B3B3B"/>
                </a:solidFill>
                <a:latin typeface="Consolas"/>
              </a:rPr>
              <a:t>(); </a:t>
            </a:r>
            <a:r>
              <a:rPr lang="en-US">
                <a:solidFill>
                  <a:srgbClr val="008000"/>
                </a:solidFill>
                <a:latin typeface="Consolas"/>
              </a:rPr>
              <a:t>// </a:t>
            </a:r>
            <a:r>
              <a:rPr lang="en-US" err="1">
                <a:solidFill>
                  <a:srgbClr val="008000"/>
                </a:solidFill>
                <a:latin typeface="Consolas"/>
              </a:rPr>
              <a:t>gọi</a:t>
            </a:r>
            <a:r>
              <a:rPr lang="en-US">
                <a:solidFill>
                  <a:srgbClr val="008000"/>
                </a:solidFill>
                <a:latin typeface="Consolas"/>
              </a:rPr>
              <a:t> http</a:t>
            </a:r>
            <a:endParaRPr lang="en-US"/>
          </a:p>
          <a:p>
            <a:r>
              <a:rPr lang="en-US">
                <a:solidFill>
                  <a:srgbClr val="3B3B3B"/>
                </a:solidFill>
                <a:latin typeface="Consolas"/>
              </a:rPr>
              <a:t>  </a:t>
            </a:r>
            <a:r>
              <a:rPr lang="en-US" err="1">
                <a:solidFill>
                  <a:srgbClr val="795E26"/>
                </a:solidFill>
                <a:latin typeface="Consolas"/>
              </a:rPr>
              <a:t>getDio</a:t>
            </a:r>
            <a:r>
              <a:rPr lang="en-US">
                <a:solidFill>
                  <a:srgbClr val="3B3B3B"/>
                </a:solidFill>
                <a:latin typeface="Consolas"/>
              </a:rPr>
              <a:t>(); </a:t>
            </a:r>
            <a:r>
              <a:rPr lang="en-US">
                <a:solidFill>
                  <a:srgbClr val="008000"/>
                </a:solidFill>
                <a:latin typeface="Consolas"/>
              </a:rPr>
              <a:t>// </a:t>
            </a:r>
            <a:r>
              <a:rPr lang="en-US" err="1">
                <a:solidFill>
                  <a:srgbClr val="008000"/>
                </a:solidFill>
                <a:latin typeface="Consolas"/>
              </a:rPr>
              <a:t>gọi</a:t>
            </a:r>
            <a:r>
              <a:rPr lang="en-US">
                <a:solidFill>
                  <a:srgbClr val="008000"/>
                </a:solidFill>
                <a:latin typeface="Consolas"/>
              </a:rPr>
              <a:t> </a:t>
            </a:r>
            <a:r>
              <a:rPr lang="en-US" err="1">
                <a:solidFill>
                  <a:srgbClr val="008000"/>
                </a:solidFill>
                <a:latin typeface="Consolas"/>
              </a:rPr>
              <a:t>dio</a:t>
            </a:r>
            <a:endParaRPr lang="en-US" err="1"/>
          </a:p>
          <a:p>
            <a:r>
              <a:rPr lang="en-US">
                <a:solidFill>
                  <a:srgbClr val="3B3B3B"/>
                </a:solidFill>
                <a:latin typeface="Consolas"/>
              </a:rPr>
              <a:t>}</a:t>
            </a:r>
            <a:endParaRPr lang="en-US"/>
          </a:p>
          <a:p>
            <a:endParaRPr lang="en-US">
              <a:solidFill>
                <a:srgbClr val="3B3B3B"/>
              </a:solidFill>
              <a:latin typeface="Consolas"/>
            </a:endParaRPr>
          </a:p>
          <a:p>
            <a:pPr algn="ctr"/>
            <a:endParaRPr lang="en-US"/>
          </a:p>
        </p:txBody>
      </p:sp>
    </p:spTree>
    <p:extLst>
      <p:ext uri="{BB962C8B-B14F-4D97-AF65-F5344CB8AC3E}">
        <p14:creationId xmlns:p14="http://schemas.microsoft.com/office/powerpoint/2010/main" val="1918795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C3440D4E-95D2-B856-0D20-1CC3277BCE05}"/>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878638B6-9AF6-087B-019E-831CF554622E}"/>
              </a:ext>
            </a:extLst>
          </p:cNvPr>
          <p:cNvSpPr txBox="1"/>
          <p:nvPr/>
        </p:nvSpPr>
        <p:spPr>
          <a:xfrm>
            <a:off x="720466" y="419552"/>
            <a:ext cx="8987692" cy="584775"/>
          </a:xfrm>
          <a:prstGeom prst="rect">
            <a:avLst/>
          </a:prstGeom>
          <a:noFill/>
          <a:ln>
            <a:noFill/>
          </a:ln>
        </p:spPr>
        <p:txBody>
          <a:bodyPr wrap="square" lIns="91440" tIns="45720" rIns="91440" bIns="45720" anchor="t">
            <a:spAutoFit/>
          </a:bodyPr>
          <a:lstStyle/>
          <a:p>
            <a:r>
              <a:rPr lang="en-US" sz="3200" b="1">
                <a:ln w="25400" cap="sq">
                  <a:noFill/>
                  <a:miter lim="800000"/>
                </a:ln>
                <a:effectLst>
                  <a:glow rad="177800">
                    <a:schemeClr val="bg1">
                      <a:alpha val="86000"/>
                    </a:schemeClr>
                  </a:glow>
                </a:effectLst>
                <a:latin typeface="Tahoma"/>
                <a:ea typeface="Tahoma"/>
                <a:cs typeface="Tahoma"/>
              </a:rPr>
              <a:t>Code.</a:t>
            </a:r>
            <a:endParaRPr lang="en-US"/>
          </a:p>
        </p:txBody>
      </p:sp>
      <p:cxnSp>
        <p:nvCxnSpPr>
          <p:cNvPr id="8" name="Straight Connector 7">
            <a:extLst>
              <a:ext uri="{FF2B5EF4-FFF2-40B4-BE49-F238E27FC236}">
                <a16:creationId xmlns:a16="http://schemas.microsoft.com/office/drawing/2014/main" id="{D2DE844B-F940-80BD-800D-93492AFBA92B}"/>
              </a:ext>
            </a:extLst>
          </p:cNvPr>
          <p:cNvCxnSpPr>
            <a:cxnSpLocks/>
          </p:cNvCxnSpPr>
          <p:nvPr/>
        </p:nvCxnSpPr>
        <p:spPr>
          <a:xfrm>
            <a:off x="140677" y="1013354"/>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40" name="Rectangle: Rounded Corners 39">
            <a:extLst>
              <a:ext uri="{FF2B5EF4-FFF2-40B4-BE49-F238E27FC236}">
                <a16:creationId xmlns:a16="http://schemas.microsoft.com/office/drawing/2014/main" id="{743073F0-6A44-04C4-4D95-0C0EFCED56A3}"/>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C0C0F60F-FDEF-E0E1-F4FE-E3835E28FAEC}"/>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49D158B-149D-00DB-7D01-2B14DBCCCC2B}"/>
              </a:ext>
            </a:extLst>
          </p:cNvPr>
          <p:cNvSpPr txBox="1"/>
          <p:nvPr/>
        </p:nvSpPr>
        <p:spPr>
          <a:xfrm>
            <a:off x="11207" y="967494"/>
            <a:ext cx="631064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3B3B3B"/>
                </a:solidFill>
                <a:latin typeface="Consolas"/>
                <a:ea typeface="Consolas"/>
                <a:cs typeface="Consolas"/>
              </a:rPr>
              <a:t>        </a:t>
            </a:r>
            <a:endParaRPr lang="en-US">
              <a:solidFill>
                <a:srgbClr val="008000"/>
              </a:solidFill>
              <a:latin typeface="Consolas"/>
              <a:ea typeface="Consolas"/>
              <a:cs typeface="Consolas"/>
            </a:endParaRPr>
          </a:p>
          <a:p>
            <a:pPr algn="ctr"/>
            <a:endParaRPr lang="en-US"/>
          </a:p>
        </p:txBody>
      </p:sp>
      <p:sp>
        <p:nvSpPr>
          <p:cNvPr id="4" name="TextBox 3">
            <a:extLst>
              <a:ext uri="{FF2B5EF4-FFF2-40B4-BE49-F238E27FC236}">
                <a16:creationId xmlns:a16="http://schemas.microsoft.com/office/drawing/2014/main" id="{B70C7455-A8C8-312E-5620-0B740DAD59B3}"/>
              </a:ext>
            </a:extLst>
          </p:cNvPr>
          <p:cNvSpPr txBox="1"/>
          <p:nvPr/>
        </p:nvSpPr>
        <p:spPr>
          <a:xfrm>
            <a:off x="-300505" y="1411311"/>
            <a:ext cx="13243771"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3B3B3B"/>
                </a:solidFill>
                <a:latin typeface="Consolas"/>
                <a:ea typeface="Consolas"/>
                <a:cs typeface="Consolas"/>
              </a:rPr>
              <a:t>     </a:t>
            </a:r>
            <a:r>
              <a:rPr lang="en-US">
                <a:solidFill>
                  <a:srgbClr val="008000"/>
                </a:solidFill>
                <a:latin typeface="Consolas"/>
                <a:ea typeface="Consolas"/>
                <a:cs typeface="Consolas"/>
              </a:rPr>
              <a:t>// --- Build UI: </a:t>
            </a:r>
            <a:r>
              <a:rPr lang="en-US" err="1">
                <a:solidFill>
                  <a:srgbClr val="008000"/>
                </a:solidFill>
                <a:latin typeface="Consolas"/>
                <a:ea typeface="Consolas"/>
                <a:cs typeface="Consolas"/>
              </a:rPr>
              <a:t>hiển</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thị</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thời</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gian</a:t>
            </a:r>
            <a:r>
              <a:rPr lang="en-US">
                <a:solidFill>
                  <a:srgbClr val="008000"/>
                </a:solidFill>
                <a:latin typeface="Consolas"/>
                <a:ea typeface="Consolas"/>
                <a:cs typeface="Consolas"/>
              </a:rPr>
              <a:t> + </a:t>
            </a:r>
            <a:r>
              <a:rPr lang="en-US" err="1">
                <a:solidFill>
                  <a:srgbClr val="008000"/>
                </a:solidFill>
                <a:latin typeface="Consolas"/>
                <a:ea typeface="Consolas"/>
                <a:cs typeface="Consolas"/>
              </a:rPr>
              <a:t>danh</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sách</a:t>
            </a:r>
            <a:r>
              <a:rPr lang="en-US">
                <a:solidFill>
                  <a:srgbClr val="008000"/>
                </a:solidFill>
                <a:latin typeface="Consolas"/>
                <a:ea typeface="Consolas"/>
                <a:cs typeface="Consolas"/>
              </a:rPr>
              <a:t> post + </a:t>
            </a:r>
            <a:r>
              <a:rPr lang="en-US" err="1">
                <a:solidFill>
                  <a:srgbClr val="008000"/>
                </a:solidFill>
                <a:latin typeface="Consolas"/>
                <a:ea typeface="Consolas"/>
                <a:cs typeface="Consolas"/>
              </a:rPr>
              <a:t>nút</a:t>
            </a:r>
            <a:r>
              <a:rPr lang="en-US">
                <a:solidFill>
                  <a:srgbClr val="008000"/>
                </a:solidFill>
                <a:latin typeface="Consolas"/>
                <a:ea typeface="Consolas"/>
                <a:cs typeface="Consolas"/>
              </a:rPr>
              <a:t> reload ---</a:t>
            </a:r>
          </a:p>
          <a:p>
            <a:r>
              <a:rPr lang="en-US">
                <a:solidFill>
                  <a:srgbClr val="3B3B3B"/>
                </a:solidFill>
                <a:latin typeface="Consolas"/>
                <a:ea typeface="Consolas"/>
                <a:cs typeface="Consolas"/>
              </a:rPr>
              <a:t>     </a:t>
            </a:r>
            <a:r>
              <a:rPr lang="en-US">
                <a:solidFill>
                  <a:srgbClr val="001080"/>
                </a:solidFill>
                <a:latin typeface="Consolas"/>
                <a:ea typeface="Consolas"/>
                <a:cs typeface="Consolas"/>
              </a:rPr>
              <a:t>@override</a:t>
            </a:r>
          </a:p>
          <a:p>
            <a:r>
              <a:rPr lang="en-US">
                <a:solidFill>
                  <a:srgbClr val="3B3B3B"/>
                </a:solidFill>
                <a:latin typeface="Consolas"/>
                <a:ea typeface="Consolas"/>
                <a:cs typeface="Consolas"/>
              </a:rPr>
              <a:t>     </a:t>
            </a:r>
            <a:r>
              <a:rPr lang="en-US">
                <a:solidFill>
                  <a:srgbClr val="267F99"/>
                </a:solidFill>
                <a:latin typeface="Consolas"/>
                <a:ea typeface="Consolas"/>
                <a:cs typeface="Consolas"/>
              </a:rPr>
              <a:t>Widget</a:t>
            </a:r>
            <a:r>
              <a:rPr lang="en-US">
                <a:solidFill>
                  <a:srgbClr val="3B3B3B"/>
                </a:solidFill>
                <a:latin typeface="Consolas"/>
                <a:ea typeface="Consolas"/>
                <a:cs typeface="Consolas"/>
              </a:rPr>
              <a:t> </a:t>
            </a:r>
            <a:r>
              <a:rPr lang="en-US">
                <a:solidFill>
                  <a:srgbClr val="795E26"/>
                </a:solidFill>
                <a:latin typeface="Consolas"/>
                <a:ea typeface="Consolas"/>
                <a:cs typeface="Consolas"/>
              </a:rPr>
              <a:t>build</a:t>
            </a:r>
            <a:r>
              <a:rPr lang="en-US">
                <a:solidFill>
                  <a:srgbClr val="3B3B3B"/>
                </a:solidFill>
                <a:latin typeface="Consolas"/>
                <a:ea typeface="Consolas"/>
                <a:cs typeface="Consolas"/>
              </a:rPr>
              <a:t>(</a:t>
            </a:r>
            <a:r>
              <a:rPr lang="en-US" err="1">
                <a:solidFill>
                  <a:srgbClr val="267F99"/>
                </a:solidFill>
                <a:latin typeface="Consolas"/>
                <a:ea typeface="Consolas"/>
                <a:cs typeface="Consolas"/>
              </a:rPr>
              <a:t>BuildContext</a:t>
            </a:r>
            <a:r>
              <a:rPr lang="en-US">
                <a:solidFill>
                  <a:srgbClr val="3B3B3B"/>
                </a:solidFill>
                <a:latin typeface="Consolas"/>
                <a:ea typeface="Consolas"/>
                <a:cs typeface="Consolas"/>
              </a:rPr>
              <a:t> </a:t>
            </a:r>
            <a:r>
              <a:rPr lang="en-US">
                <a:solidFill>
                  <a:srgbClr val="001080"/>
                </a:solidFill>
                <a:latin typeface="Consolas"/>
                <a:ea typeface="Consolas"/>
                <a:cs typeface="Consolas"/>
              </a:rPr>
              <a:t>context</a:t>
            </a:r>
            <a:r>
              <a:rPr lang="en-US">
                <a:solidFill>
                  <a:srgbClr val="3B3B3B"/>
                </a:solidFill>
                <a:latin typeface="Consolas"/>
                <a:ea typeface="Consolas"/>
                <a:cs typeface="Consolas"/>
              </a:rPr>
              <a:t>) </a:t>
            </a:r>
            <a:r>
              <a:rPr lang="en-US">
                <a:solidFill>
                  <a:srgbClr val="000000"/>
                </a:solidFill>
                <a:latin typeface="Consolas"/>
                <a:ea typeface="Consolas"/>
                <a:cs typeface="Consolas"/>
              </a:rPr>
              <a:t>=&gt;</a:t>
            </a:r>
            <a:r>
              <a:rPr lang="en-US">
                <a:solidFill>
                  <a:srgbClr val="3B3B3B"/>
                </a:solidFill>
                <a:latin typeface="Consolas"/>
                <a:ea typeface="Consolas"/>
                <a:cs typeface="Consolas"/>
              </a:rPr>
              <a:t> </a:t>
            </a:r>
            <a:r>
              <a:rPr lang="en-US">
                <a:solidFill>
                  <a:srgbClr val="267F99"/>
                </a:solidFill>
                <a:latin typeface="Consolas"/>
                <a:ea typeface="Consolas"/>
                <a:cs typeface="Consolas"/>
              </a:rPr>
              <a:t>Scaffold</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r>
              <a:rPr lang="en-US" err="1">
                <a:solidFill>
                  <a:srgbClr val="001080"/>
                </a:solidFill>
                <a:latin typeface="Consolas"/>
                <a:ea typeface="Consolas"/>
                <a:cs typeface="Consolas"/>
              </a:rPr>
              <a:t>appBar</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err="1">
                <a:solidFill>
                  <a:srgbClr val="267F99"/>
                </a:solidFill>
                <a:latin typeface="Consolas"/>
                <a:ea typeface="Consolas"/>
                <a:cs typeface="Consolas"/>
              </a:rPr>
              <a:t>AppBar</a:t>
            </a:r>
            <a:r>
              <a:rPr lang="en-US">
                <a:solidFill>
                  <a:srgbClr val="3B3B3B"/>
                </a:solidFill>
                <a:latin typeface="Consolas"/>
                <a:ea typeface="Consolas"/>
                <a:cs typeface="Consolas"/>
              </a:rPr>
              <a:t>(</a:t>
            </a:r>
            <a:r>
              <a:rPr lang="en-US">
                <a:solidFill>
                  <a:srgbClr val="001080"/>
                </a:solidFill>
                <a:latin typeface="Consolas"/>
                <a:ea typeface="Consolas"/>
                <a:cs typeface="Consolas"/>
              </a:rPr>
              <a:t>title</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a:solidFill>
                  <a:srgbClr val="0000FF"/>
                </a:solidFill>
                <a:latin typeface="Consolas"/>
                <a:ea typeface="Consolas"/>
                <a:cs typeface="Consolas"/>
              </a:rPr>
              <a:t>const</a:t>
            </a:r>
            <a:r>
              <a:rPr lang="en-US">
                <a:solidFill>
                  <a:srgbClr val="3B3B3B"/>
                </a:solidFill>
                <a:latin typeface="Consolas"/>
                <a:ea typeface="Consolas"/>
                <a:cs typeface="Consolas"/>
              </a:rPr>
              <a:t> </a:t>
            </a:r>
            <a:r>
              <a:rPr lang="en-US">
                <a:solidFill>
                  <a:srgbClr val="267F99"/>
                </a:solidFill>
                <a:latin typeface="Consolas"/>
                <a:ea typeface="Consolas"/>
                <a:cs typeface="Consolas"/>
              </a:rPr>
              <a:t>Text</a:t>
            </a:r>
            <a:r>
              <a:rPr lang="en-US">
                <a:solidFill>
                  <a:srgbClr val="3B3B3B"/>
                </a:solidFill>
                <a:latin typeface="Consolas"/>
                <a:ea typeface="Consolas"/>
                <a:cs typeface="Consolas"/>
              </a:rPr>
              <a:t>(</a:t>
            </a:r>
            <a:r>
              <a:rPr lang="en-US">
                <a:solidFill>
                  <a:srgbClr val="A31515"/>
                </a:solidFill>
                <a:latin typeface="Consolas"/>
                <a:ea typeface="Consolas"/>
                <a:cs typeface="Consolas"/>
              </a:rPr>
              <a:t>'HTTP vs Dio'</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r>
              <a:rPr lang="en-US">
                <a:solidFill>
                  <a:srgbClr val="001080"/>
                </a:solidFill>
                <a:latin typeface="Consolas"/>
                <a:ea typeface="Consolas"/>
                <a:cs typeface="Consolas"/>
              </a:rPr>
              <a:t>body</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err="1">
                <a:solidFill>
                  <a:srgbClr val="001080"/>
                </a:solidFill>
                <a:latin typeface="Consolas"/>
                <a:ea typeface="Consolas"/>
                <a:cs typeface="Consolas"/>
              </a:rPr>
              <a:t>postsHttp</a:t>
            </a:r>
            <a:r>
              <a:rPr lang="en-US" err="1">
                <a:solidFill>
                  <a:srgbClr val="3B3B3B"/>
                </a:solidFill>
                <a:latin typeface="Consolas"/>
                <a:ea typeface="Consolas"/>
                <a:cs typeface="Consolas"/>
              </a:rPr>
              <a:t>.</a:t>
            </a:r>
            <a:r>
              <a:rPr lang="en-US" err="1">
                <a:solidFill>
                  <a:srgbClr val="001080"/>
                </a:solidFill>
                <a:latin typeface="Consolas"/>
                <a:ea typeface="Consolas"/>
                <a:cs typeface="Consolas"/>
              </a:rPr>
              <a:t>isEmpty</a:t>
            </a:r>
            <a:r>
              <a:rPr lang="en-US">
                <a:solidFill>
                  <a:srgbClr val="3B3B3B"/>
                </a:solidFill>
                <a:latin typeface="Consolas"/>
                <a:ea typeface="Consolas"/>
                <a:cs typeface="Consolas"/>
              </a:rPr>
              <a:t> </a:t>
            </a:r>
            <a:r>
              <a:rPr lang="en-US">
                <a:solidFill>
                  <a:srgbClr val="000000"/>
                </a:solidFill>
                <a:latin typeface="Consolas"/>
                <a:ea typeface="Consolas"/>
                <a:cs typeface="Consolas"/>
              </a:rPr>
              <a:t>&amp;&amp;</a:t>
            </a:r>
            <a:r>
              <a:rPr lang="en-US">
                <a:solidFill>
                  <a:srgbClr val="3B3B3B"/>
                </a:solidFill>
                <a:latin typeface="Consolas"/>
                <a:ea typeface="Consolas"/>
                <a:cs typeface="Consolas"/>
              </a:rPr>
              <a:t> </a:t>
            </a:r>
            <a:r>
              <a:rPr lang="en-US" err="1">
                <a:solidFill>
                  <a:srgbClr val="001080"/>
                </a:solidFill>
                <a:latin typeface="Consolas"/>
                <a:ea typeface="Consolas"/>
                <a:cs typeface="Consolas"/>
              </a:rPr>
              <a:t>postsDio</a:t>
            </a:r>
            <a:r>
              <a:rPr lang="en-US" err="1">
                <a:solidFill>
                  <a:srgbClr val="3B3B3B"/>
                </a:solidFill>
                <a:latin typeface="Consolas"/>
                <a:ea typeface="Consolas"/>
                <a:cs typeface="Consolas"/>
              </a:rPr>
              <a:t>.</a:t>
            </a:r>
            <a:r>
              <a:rPr lang="en-US" err="1">
                <a:solidFill>
                  <a:srgbClr val="001080"/>
                </a:solidFill>
                <a:latin typeface="Consolas"/>
                <a:ea typeface="Consolas"/>
                <a:cs typeface="Consolas"/>
              </a:rPr>
              <a:t>isEmpty</a:t>
            </a:r>
            <a:endParaRPr lang="en-US">
              <a:solidFill>
                <a:srgbClr val="001080"/>
              </a:solidFill>
              <a:latin typeface="Consolas"/>
              <a:ea typeface="Consolas"/>
              <a:cs typeface="Consolas"/>
            </a:endParaRPr>
          </a:p>
          <a:p>
            <a:r>
              <a:rPr lang="en-US">
                <a:solidFill>
                  <a:srgbClr val="3B3B3B"/>
                </a:solidFill>
                <a:latin typeface="Consolas"/>
                <a:ea typeface="Consolas"/>
                <a:cs typeface="Consolas"/>
              </a:rPr>
              <a:t>              </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a:solidFill>
                  <a:srgbClr val="0000FF"/>
                </a:solidFill>
                <a:latin typeface="Consolas"/>
                <a:ea typeface="Consolas"/>
                <a:cs typeface="Consolas"/>
              </a:rPr>
              <a:t>const</a:t>
            </a:r>
            <a:r>
              <a:rPr lang="en-US">
                <a:solidFill>
                  <a:srgbClr val="3B3B3B"/>
                </a:solidFill>
                <a:latin typeface="Consolas"/>
                <a:ea typeface="Consolas"/>
                <a:cs typeface="Consolas"/>
              </a:rPr>
              <a:t> </a:t>
            </a:r>
            <a:r>
              <a:rPr lang="en-US">
                <a:solidFill>
                  <a:srgbClr val="267F99"/>
                </a:solidFill>
                <a:latin typeface="Consolas"/>
                <a:ea typeface="Consolas"/>
                <a:cs typeface="Consolas"/>
              </a:rPr>
              <a:t>Center</a:t>
            </a:r>
            <a:r>
              <a:rPr lang="en-US">
                <a:solidFill>
                  <a:srgbClr val="3B3B3B"/>
                </a:solidFill>
                <a:latin typeface="Consolas"/>
                <a:ea typeface="Consolas"/>
                <a:cs typeface="Consolas"/>
              </a:rPr>
              <a:t>(</a:t>
            </a:r>
            <a:r>
              <a:rPr lang="en-US">
                <a:solidFill>
                  <a:srgbClr val="001080"/>
                </a:solidFill>
                <a:latin typeface="Consolas"/>
                <a:ea typeface="Consolas"/>
                <a:cs typeface="Consolas"/>
              </a:rPr>
              <a:t>child</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err="1">
                <a:solidFill>
                  <a:srgbClr val="267F99"/>
                </a:solidFill>
                <a:latin typeface="Consolas"/>
                <a:ea typeface="Consolas"/>
                <a:cs typeface="Consolas"/>
              </a:rPr>
              <a:t>CircularProgressIndicator</a:t>
            </a:r>
            <a:r>
              <a:rPr lang="en-US">
                <a:solidFill>
                  <a:srgbClr val="3B3B3B"/>
                </a:solidFill>
                <a:latin typeface="Consolas"/>
                <a:ea typeface="Consolas"/>
                <a:cs typeface="Consolas"/>
              </a:rPr>
              <a:t>()) </a:t>
            </a:r>
            <a:r>
              <a:rPr lang="en-US">
                <a:solidFill>
                  <a:srgbClr val="008000"/>
                </a:solidFill>
                <a:latin typeface="Consolas"/>
                <a:ea typeface="Consolas"/>
                <a:cs typeface="Consolas"/>
              </a:rPr>
              <a:t>// loading </a:t>
            </a:r>
          </a:p>
          <a:p>
            <a:r>
              <a:rPr lang="en-US">
                <a:solidFill>
                  <a:srgbClr val="3B3B3B"/>
                </a:solidFill>
                <a:latin typeface="Consolas"/>
                <a:ea typeface="Consolas"/>
                <a:cs typeface="Consolas"/>
              </a:rPr>
              <a:t>              </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err="1">
                <a:solidFill>
                  <a:srgbClr val="267F99"/>
                </a:solidFill>
                <a:latin typeface="Consolas"/>
                <a:ea typeface="Consolas"/>
                <a:cs typeface="Consolas"/>
              </a:rPr>
              <a:t>ListView</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r>
              <a:rPr lang="en-US">
                <a:solidFill>
                  <a:srgbClr val="001080"/>
                </a:solidFill>
                <a:latin typeface="Consolas"/>
                <a:ea typeface="Consolas"/>
                <a:cs typeface="Consolas"/>
              </a:rPr>
              <a:t>padding</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a:solidFill>
                  <a:srgbClr val="0000FF"/>
                </a:solidFill>
                <a:latin typeface="Consolas"/>
                <a:ea typeface="Consolas"/>
                <a:cs typeface="Consolas"/>
              </a:rPr>
              <a:t>const</a:t>
            </a:r>
            <a:r>
              <a:rPr lang="en-US">
                <a:solidFill>
                  <a:srgbClr val="3B3B3B"/>
                </a:solidFill>
                <a:latin typeface="Consolas"/>
                <a:ea typeface="Consolas"/>
                <a:cs typeface="Consolas"/>
              </a:rPr>
              <a:t> </a:t>
            </a:r>
            <a:r>
              <a:rPr lang="en-US" err="1">
                <a:solidFill>
                  <a:srgbClr val="267F99"/>
                </a:solidFill>
                <a:latin typeface="Consolas"/>
                <a:ea typeface="Consolas"/>
                <a:cs typeface="Consolas"/>
              </a:rPr>
              <a:t>EdgeInsets</a:t>
            </a:r>
            <a:r>
              <a:rPr lang="en-US" err="1">
                <a:solidFill>
                  <a:srgbClr val="3B3B3B"/>
                </a:solidFill>
                <a:latin typeface="Consolas"/>
                <a:ea typeface="Consolas"/>
                <a:cs typeface="Consolas"/>
              </a:rPr>
              <a:t>.</a:t>
            </a:r>
            <a:r>
              <a:rPr lang="en-US" err="1">
                <a:solidFill>
                  <a:srgbClr val="795E26"/>
                </a:solidFill>
                <a:latin typeface="Consolas"/>
                <a:ea typeface="Consolas"/>
                <a:cs typeface="Consolas"/>
              </a:rPr>
              <a:t>all</a:t>
            </a:r>
            <a:r>
              <a:rPr lang="en-US">
                <a:solidFill>
                  <a:srgbClr val="3B3B3B"/>
                </a:solidFill>
                <a:latin typeface="Consolas"/>
                <a:ea typeface="Consolas"/>
                <a:cs typeface="Consolas"/>
              </a:rPr>
              <a:t>(</a:t>
            </a:r>
            <a:r>
              <a:rPr lang="en-US">
                <a:solidFill>
                  <a:srgbClr val="098658"/>
                </a:solidFill>
                <a:latin typeface="Consolas"/>
                <a:ea typeface="Consolas"/>
                <a:cs typeface="Consolas"/>
              </a:rPr>
              <a:t>8</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r>
              <a:rPr lang="en-US">
                <a:solidFill>
                  <a:srgbClr val="001080"/>
                </a:solidFill>
                <a:latin typeface="Consolas"/>
                <a:ea typeface="Consolas"/>
                <a:cs typeface="Consolas"/>
              </a:rPr>
              <a:t>children</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p>
          <a:p>
            <a:r>
              <a:rPr lang="en-US">
                <a:solidFill>
                  <a:srgbClr val="3B3B3B"/>
                </a:solidFill>
                <a:latin typeface="Consolas"/>
                <a:ea typeface="Consolas"/>
                <a:cs typeface="Consolas"/>
              </a:rPr>
              <a:t>                  </a:t>
            </a:r>
            <a:r>
              <a:rPr lang="en-US">
                <a:solidFill>
                  <a:srgbClr val="008000"/>
                </a:solidFill>
                <a:latin typeface="Consolas"/>
                <a:ea typeface="Consolas"/>
                <a:cs typeface="Consolas"/>
              </a:rPr>
              <a:t>// Hiển </a:t>
            </a:r>
            <a:r>
              <a:rPr lang="en-US" err="1">
                <a:solidFill>
                  <a:srgbClr val="008000"/>
                </a:solidFill>
                <a:latin typeface="Consolas"/>
                <a:ea typeface="Consolas"/>
                <a:cs typeface="Consolas"/>
              </a:rPr>
              <a:t>thị</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thời</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gian</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và</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vài</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thông</a:t>
            </a:r>
            <a:r>
              <a:rPr lang="en-US">
                <a:solidFill>
                  <a:srgbClr val="008000"/>
                </a:solidFill>
                <a:latin typeface="Consolas"/>
                <a:ea typeface="Consolas"/>
                <a:cs typeface="Consolas"/>
              </a:rPr>
              <a:t> tin </a:t>
            </a:r>
            <a:r>
              <a:rPr lang="en-US" err="1">
                <a:solidFill>
                  <a:srgbClr val="008000"/>
                </a:solidFill>
                <a:latin typeface="Consolas"/>
                <a:ea typeface="Consolas"/>
                <a:cs typeface="Consolas"/>
              </a:rPr>
              <a:t>cho</a:t>
            </a:r>
            <a:r>
              <a:rPr lang="en-US">
                <a:solidFill>
                  <a:srgbClr val="008000"/>
                </a:solidFill>
                <a:latin typeface="Consolas"/>
                <a:ea typeface="Consolas"/>
                <a:cs typeface="Consolas"/>
              </a:rPr>
              <a:t> HTTP</a:t>
            </a:r>
          </a:p>
          <a:p>
            <a:r>
              <a:rPr lang="en-US">
                <a:solidFill>
                  <a:srgbClr val="3B3B3B"/>
                </a:solidFill>
                <a:latin typeface="Consolas"/>
                <a:ea typeface="Consolas"/>
                <a:cs typeface="Consolas"/>
              </a:rPr>
              <a:t>                  </a:t>
            </a:r>
            <a:r>
              <a:rPr lang="en-US">
                <a:solidFill>
                  <a:srgbClr val="267F99"/>
                </a:solidFill>
                <a:latin typeface="Consolas"/>
                <a:ea typeface="Consolas"/>
                <a:cs typeface="Consolas"/>
              </a:rPr>
              <a:t>Text</a:t>
            </a:r>
            <a:r>
              <a:rPr lang="en-US">
                <a:solidFill>
                  <a:srgbClr val="3B3B3B"/>
                </a:solidFill>
                <a:latin typeface="Consolas"/>
                <a:ea typeface="Consolas"/>
                <a:cs typeface="Consolas"/>
              </a:rPr>
              <a:t>(</a:t>
            </a:r>
            <a:r>
              <a:rPr lang="en-US">
                <a:solidFill>
                  <a:srgbClr val="A31515"/>
                </a:solidFill>
                <a:latin typeface="Consolas"/>
                <a:ea typeface="Consolas"/>
                <a:cs typeface="Consolas"/>
              </a:rPr>
              <a:t>'HTTP (</a:t>
            </a:r>
            <a:r>
              <a:rPr lang="en-US">
                <a:solidFill>
                  <a:srgbClr val="000000"/>
                </a:solidFill>
                <a:latin typeface="Consolas"/>
                <a:ea typeface="Consolas"/>
                <a:cs typeface="Consolas"/>
              </a:rPr>
              <a:t>${</a:t>
            </a:r>
            <a:r>
              <a:rPr lang="en-US" err="1">
                <a:solidFill>
                  <a:srgbClr val="001080"/>
                </a:solidFill>
                <a:latin typeface="Consolas"/>
                <a:ea typeface="Consolas"/>
                <a:cs typeface="Consolas"/>
              </a:rPr>
              <a:t>timeHttp</a:t>
            </a:r>
            <a:r>
              <a:rPr lang="en-US">
                <a:solidFill>
                  <a:srgbClr val="000000"/>
                </a:solidFill>
                <a:latin typeface="Consolas"/>
                <a:ea typeface="Consolas"/>
                <a:cs typeface="Consolas"/>
              </a:rPr>
              <a:t>}</a:t>
            </a:r>
            <a:r>
              <a:rPr lang="en-US">
                <a:solidFill>
                  <a:srgbClr val="A31515"/>
                </a:solidFill>
                <a:latin typeface="Consolas"/>
                <a:ea typeface="Consolas"/>
                <a:cs typeface="Consolas"/>
              </a:rPr>
              <a:t>):'</a:t>
            </a:r>
            <a:r>
              <a:rPr lang="en-US">
                <a:solidFill>
                  <a:srgbClr val="3B3B3B"/>
                </a:solidFill>
                <a:latin typeface="Consolas"/>
                <a:ea typeface="Consolas"/>
                <a:cs typeface="Consolas"/>
              </a:rPr>
              <a:t>, </a:t>
            </a:r>
            <a:r>
              <a:rPr lang="en-US">
                <a:solidFill>
                  <a:srgbClr val="001080"/>
                </a:solidFill>
                <a:latin typeface="Consolas"/>
                <a:ea typeface="Consolas"/>
                <a:cs typeface="Consolas"/>
              </a:rPr>
              <a:t>style</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a:solidFill>
                  <a:srgbClr val="0000FF"/>
                </a:solidFill>
                <a:latin typeface="Consolas"/>
                <a:ea typeface="Consolas"/>
                <a:cs typeface="Consolas"/>
              </a:rPr>
              <a:t>const</a:t>
            </a:r>
            <a:r>
              <a:rPr lang="en-US">
                <a:solidFill>
                  <a:srgbClr val="3B3B3B"/>
                </a:solidFill>
                <a:latin typeface="Consolas"/>
                <a:ea typeface="Consolas"/>
                <a:cs typeface="Consolas"/>
              </a:rPr>
              <a:t> </a:t>
            </a:r>
            <a:r>
              <a:rPr lang="en-US" err="1">
                <a:solidFill>
                  <a:srgbClr val="267F99"/>
                </a:solidFill>
                <a:latin typeface="Consolas"/>
                <a:ea typeface="Consolas"/>
                <a:cs typeface="Consolas"/>
              </a:rPr>
              <a:t>TextStyle</a:t>
            </a:r>
            <a:r>
              <a:rPr lang="en-US">
                <a:solidFill>
                  <a:srgbClr val="3B3B3B"/>
                </a:solidFill>
                <a:latin typeface="Consolas"/>
                <a:ea typeface="Consolas"/>
                <a:cs typeface="Consolas"/>
              </a:rPr>
              <a:t>(</a:t>
            </a:r>
            <a:r>
              <a:rPr lang="en-US" err="1">
                <a:solidFill>
                  <a:srgbClr val="001080"/>
                </a:solidFill>
                <a:latin typeface="Consolas"/>
                <a:ea typeface="Consolas"/>
                <a:cs typeface="Consolas"/>
              </a:rPr>
              <a:t>fontWeight</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err="1">
                <a:solidFill>
                  <a:srgbClr val="267F99"/>
                </a:solidFill>
                <a:latin typeface="Consolas"/>
                <a:ea typeface="Consolas"/>
                <a:cs typeface="Consolas"/>
              </a:rPr>
              <a:t>FontWeight</a:t>
            </a:r>
            <a:r>
              <a:rPr lang="en-US" err="1">
                <a:solidFill>
                  <a:srgbClr val="3B3B3B"/>
                </a:solidFill>
                <a:latin typeface="Consolas"/>
                <a:ea typeface="Consolas"/>
                <a:cs typeface="Consolas"/>
              </a:rPr>
              <a:t>.</a:t>
            </a:r>
            <a:r>
              <a:rPr lang="en-US" err="1">
                <a:solidFill>
                  <a:srgbClr val="001080"/>
                </a:solidFill>
                <a:latin typeface="Consolas"/>
                <a:ea typeface="Consolas"/>
                <a:cs typeface="Consolas"/>
              </a:rPr>
              <a:t>bold</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r>
              <a:rPr lang="en-US" err="1">
                <a:solidFill>
                  <a:srgbClr val="001080"/>
                </a:solidFill>
                <a:latin typeface="Consolas"/>
                <a:ea typeface="Consolas"/>
                <a:cs typeface="Consolas"/>
              </a:rPr>
              <a:t>postsHttp</a:t>
            </a:r>
            <a:r>
              <a:rPr lang="en-US" err="1">
                <a:solidFill>
                  <a:srgbClr val="3B3B3B"/>
                </a:solidFill>
                <a:latin typeface="Consolas"/>
                <a:ea typeface="Consolas"/>
                <a:cs typeface="Consolas"/>
              </a:rPr>
              <a:t>.</a:t>
            </a:r>
            <a:r>
              <a:rPr lang="en-US" err="1">
                <a:solidFill>
                  <a:srgbClr val="795E26"/>
                </a:solidFill>
                <a:latin typeface="Consolas"/>
                <a:ea typeface="Consolas"/>
                <a:cs typeface="Consolas"/>
              </a:rPr>
              <a:t>map</a:t>
            </a:r>
            <a:r>
              <a:rPr lang="en-US">
                <a:solidFill>
                  <a:srgbClr val="3B3B3B"/>
                </a:solidFill>
                <a:latin typeface="Consolas"/>
                <a:ea typeface="Consolas"/>
                <a:cs typeface="Consolas"/>
              </a:rPr>
              <a:t>((</a:t>
            </a:r>
            <a:r>
              <a:rPr lang="en-US">
                <a:solidFill>
                  <a:srgbClr val="001080"/>
                </a:solidFill>
                <a:latin typeface="Consolas"/>
                <a:ea typeface="Consolas"/>
                <a:cs typeface="Consolas"/>
              </a:rPr>
              <a:t>p</a:t>
            </a:r>
            <a:r>
              <a:rPr lang="en-US">
                <a:solidFill>
                  <a:srgbClr val="3B3B3B"/>
                </a:solidFill>
                <a:latin typeface="Consolas"/>
                <a:ea typeface="Consolas"/>
                <a:cs typeface="Consolas"/>
              </a:rPr>
              <a:t>) </a:t>
            </a:r>
            <a:r>
              <a:rPr lang="en-US">
                <a:solidFill>
                  <a:srgbClr val="000000"/>
                </a:solidFill>
                <a:latin typeface="Consolas"/>
                <a:ea typeface="Consolas"/>
                <a:cs typeface="Consolas"/>
              </a:rPr>
              <a:t>=&gt;</a:t>
            </a:r>
            <a:r>
              <a:rPr lang="en-US">
                <a:solidFill>
                  <a:srgbClr val="3B3B3B"/>
                </a:solidFill>
                <a:latin typeface="Consolas"/>
                <a:ea typeface="Consolas"/>
                <a:cs typeface="Consolas"/>
              </a:rPr>
              <a:t> </a:t>
            </a:r>
            <a:r>
              <a:rPr lang="en-US">
                <a:solidFill>
                  <a:srgbClr val="267F99"/>
                </a:solidFill>
                <a:latin typeface="Consolas"/>
                <a:ea typeface="Consolas"/>
                <a:cs typeface="Consolas"/>
              </a:rPr>
              <a:t>Text</a:t>
            </a:r>
            <a:r>
              <a:rPr lang="en-US">
                <a:solidFill>
                  <a:srgbClr val="3B3B3B"/>
                </a:solidFill>
                <a:latin typeface="Consolas"/>
                <a:ea typeface="Consolas"/>
                <a:cs typeface="Consolas"/>
              </a:rPr>
              <a:t>(</a:t>
            </a:r>
            <a:r>
              <a:rPr lang="en-US">
                <a:solidFill>
                  <a:srgbClr val="A31515"/>
                </a:solidFill>
                <a:latin typeface="Consolas"/>
                <a:ea typeface="Consolas"/>
                <a:cs typeface="Consolas"/>
              </a:rPr>
              <a:t>'</a:t>
            </a:r>
            <a:r>
              <a:rPr lang="en-US">
                <a:solidFill>
                  <a:srgbClr val="000000"/>
                </a:solidFill>
                <a:latin typeface="Consolas"/>
                <a:ea typeface="Consolas"/>
                <a:cs typeface="Consolas"/>
              </a:rPr>
              <a:t>${</a:t>
            </a:r>
            <a:r>
              <a:rPr lang="en-US">
                <a:solidFill>
                  <a:srgbClr val="001080"/>
                </a:solidFill>
                <a:latin typeface="Consolas"/>
                <a:ea typeface="Consolas"/>
                <a:cs typeface="Consolas"/>
              </a:rPr>
              <a:t>p</a:t>
            </a:r>
            <a:r>
              <a:rPr lang="en-US">
                <a:solidFill>
                  <a:srgbClr val="000000"/>
                </a:solidFill>
                <a:latin typeface="Consolas"/>
                <a:ea typeface="Consolas"/>
                <a:cs typeface="Consolas"/>
              </a:rPr>
              <a:t>[</a:t>
            </a:r>
            <a:r>
              <a:rPr lang="en-US">
                <a:solidFill>
                  <a:srgbClr val="A31515"/>
                </a:solidFill>
                <a:latin typeface="Consolas"/>
                <a:ea typeface="Consolas"/>
                <a:cs typeface="Consolas"/>
              </a:rPr>
              <a:t>'id'</a:t>
            </a:r>
            <a:r>
              <a:rPr lang="en-US">
                <a:solidFill>
                  <a:srgbClr val="000000"/>
                </a:solidFill>
                <a:latin typeface="Consolas"/>
                <a:ea typeface="Consolas"/>
                <a:cs typeface="Consolas"/>
              </a:rPr>
              <a:t>]}</a:t>
            </a:r>
            <a:r>
              <a:rPr lang="en-US">
                <a:solidFill>
                  <a:srgbClr val="A31515"/>
                </a:solidFill>
                <a:latin typeface="Consolas"/>
                <a:ea typeface="Consolas"/>
                <a:cs typeface="Consolas"/>
              </a:rPr>
              <a:t>. </a:t>
            </a:r>
            <a:r>
              <a:rPr lang="en-US">
                <a:solidFill>
                  <a:srgbClr val="000000"/>
                </a:solidFill>
                <a:latin typeface="Consolas"/>
                <a:ea typeface="Consolas"/>
                <a:cs typeface="Consolas"/>
              </a:rPr>
              <a:t>${</a:t>
            </a:r>
            <a:r>
              <a:rPr lang="en-US">
                <a:solidFill>
                  <a:srgbClr val="001080"/>
                </a:solidFill>
                <a:latin typeface="Consolas"/>
                <a:ea typeface="Consolas"/>
                <a:cs typeface="Consolas"/>
              </a:rPr>
              <a:t>p</a:t>
            </a:r>
            <a:r>
              <a:rPr lang="en-US">
                <a:solidFill>
                  <a:srgbClr val="000000"/>
                </a:solidFill>
                <a:latin typeface="Consolas"/>
                <a:ea typeface="Consolas"/>
                <a:cs typeface="Consolas"/>
              </a:rPr>
              <a:t>[</a:t>
            </a:r>
            <a:r>
              <a:rPr lang="en-US">
                <a:solidFill>
                  <a:srgbClr val="A31515"/>
                </a:solidFill>
                <a:latin typeface="Consolas"/>
                <a:ea typeface="Consolas"/>
                <a:cs typeface="Consolas"/>
              </a:rPr>
              <a:t>'title'</a:t>
            </a:r>
            <a:r>
              <a:rPr lang="en-US">
                <a:solidFill>
                  <a:srgbClr val="000000"/>
                </a:solidFill>
                <a:latin typeface="Consolas"/>
                <a:ea typeface="Consolas"/>
                <a:cs typeface="Consolas"/>
              </a:rPr>
              <a:t>]}</a:t>
            </a:r>
            <a:r>
              <a:rPr lang="en-US">
                <a:solidFill>
                  <a:srgbClr val="A31515"/>
                </a:solidFill>
                <a:latin typeface="Consolas"/>
                <a:ea typeface="Consolas"/>
                <a:cs typeface="Consolas"/>
              </a:rPr>
              <a:t>'</a:t>
            </a:r>
            <a:r>
              <a:rPr lang="en-US">
                <a:solidFill>
                  <a:srgbClr val="3B3B3B"/>
                </a:solidFill>
                <a:latin typeface="Consolas"/>
                <a:ea typeface="Consolas"/>
                <a:cs typeface="Consolas"/>
              </a:rPr>
              <a:t>)), </a:t>
            </a:r>
            <a:br>
              <a:rPr lang="en-US">
                <a:latin typeface="Consolas"/>
                <a:ea typeface="Consolas"/>
                <a:cs typeface="Consolas"/>
              </a:rPr>
            </a:br>
            <a:r>
              <a:rPr lang="en-US">
                <a:solidFill>
                  <a:srgbClr val="3B3B3B"/>
                </a:solidFill>
                <a:latin typeface="Consolas"/>
                <a:ea typeface="Consolas"/>
                <a:cs typeface="Consolas"/>
              </a:rPr>
              <a:t>                  </a:t>
            </a:r>
            <a:r>
              <a:rPr lang="en-US">
                <a:solidFill>
                  <a:srgbClr val="0000FF"/>
                </a:solidFill>
                <a:latin typeface="Consolas"/>
                <a:ea typeface="Consolas"/>
                <a:cs typeface="Consolas"/>
              </a:rPr>
              <a:t>const</a:t>
            </a:r>
            <a:r>
              <a:rPr lang="en-US">
                <a:solidFill>
                  <a:srgbClr val="3B3B3B"/>
                </a:solidFill>
                <a:latin typeface="Consolas"/>
                <a:ea typeface="Consolas"/>
                <a:cs typeface="Consolas"/>
              </a:rPr>
              <a:t> </a:t>
            </a:r>
            <a:r>
              <a:rPr lang="en-US">
                <a:solidFill>
                  <a:srgbClr val="267F99"/>
                </a:solidFill>
                <a:latin typeface="Consolas"/>
                <a:ea typeface="Consolas"/>
                <a:cs typeface="Consolas"/>
              </a:rPr>
              <a:t>Divider</a:t>
            </a:r>
            <a:r>
              <a:rPr lang="en-US">
                <a:solidFill>
                  <a:srgbClr val="3B3B3B"/>
                </a:solidFill>
                <a:latin typeface="Consolas"/>
                <a:ea typeface="Consolas"/>
                <a:cs typeface="Consolas"/>
              </a:rPr>
              <a:t>(),</a:t>
            </a:r>
          </a:p>
          <a:p>
            <a:br>
              <a:rPr lang="en-US">
                <a:latin typeface="Consolas"/>
                <a:ea typeface="Consolas"/>
                <a:cs typeface="Consolas"/>
              </a:rPr>
            </a:br>
            <a:r>
              <a:rPr lang="en-US">
                <a:solidFill>
                  <a:srgbClr val="3B3B3B"/>
                </a:solidFill>
                <a:latin typeface="Consolas"/>
                <a:ea typeface="Consolas"/>
                <a:cs typeface="Consolas"/>
              </a:rPr>
              <a:t>                  </a:t>
            </a:r>
            <a:r>
              <a:rPr lang="en-US">
                <a:solidFill>
                  <a:srgbClr val="008000"/>
                </a:solidFill>
                <a:latin typeface="Consolas"/>
                <a:ea typeface="Consolas"/>
                <a:cs typeface="Consolas"/>
              </a:rPr>
              <a:t>// Hiển </a:t>
            </a:r>
            <a:r>
              <a:rPr lang="en-US" err="1">
                <a:solidFill>
                  <a:srgbClr val="008000"/>
                </a:solidFill>
                <a:latin typeface="Consolas"/>
                <a:ea typeface="Consolas"/>
                <a:cs typeface="Consolas"/>
              </a:rPr>
              <a:t>thị</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thời</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gian</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và</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danh</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sách</a:t>
            </a:r>
            <a:r>
              <a:rPr lang="en-US">
                <a:solidFill>
                  <a:srgbClr val="008000"/>
                </a:solidFill>
                <a:latin typeface="Consolas"/>
                <a:ea typeface="Consolas"/>
                <a:cs typeface="Consolas"/>
              </a:rPr>
              <a:t> </a:t>
            </a:r>
            <a:r>
              <a:rPr lang="en-US" err="1">
                <a:solidFill>
                  <a:srgbClr val="008000"/>
                </a:solidFill>
                <a:latin typeface="Consolas"/>
                <a:ea typeface="Consolas"/>
                <a:cs typeface="Consolas"/>
              </a:rPr>
              <a:t>cho</a:t>
            </a:r>
            <a:r>
              <a:rPr lang="en-US">
                <a:solidFill>
                  <a:srgbClr val="008000"/>
                </a:solidFill>
                <a:latin typeface="Consolas"/>
                <a:ea typeface="Consolas"/>
                <a:cs typeface="Consolas"/>
              </a:rPr>
              <a:t> Dio</a:t>
            </a:r>
          </a:p>
          <a:p>
            <a:r>
              <a:rPr lang="en-US">
                <a:solidFill>
                  <a:srgbClr val="3B3B3B"/>
                </a:solidFill>
                <a:latin typeface="Consolas"/>
                <a:ea typeface="Consolas"/>
                <a:cs typeface="Consolas"/>
              </a:rPr>
              <a:t>                 </a:t>
            </a:r>
            <a:r>
              <a:rPr lang="en-US">
                <a:solidFill>
                  <a:srgbClr val="267F99"/>
                </a:solidFill>
                <a:latin typeface="Consolas"/>
                <a:ea typeface="Consolas"/>
                <a:cs typeface="Consolas"/>
              </a:rPr>
              <a:t>Text</a:t>
            </a:r>
            <a:r>
              <a:rPr lang="en-US">
                <a:solidFill>
                  <a:srgbClr val="3B3B3B"/>
                </a:solidFill>
                <a:latin typeface="Consolas"/>
                <a:ea typeface="Consolas"/>
                <a:cs typeface="Consolas"/>
              </a:rPr>
              <a:t>(</a:t>
            </a:r>
            <a:r>
              <a:rPr lang="en-US">
                <a:solidFill>
                  <a:srgbClr val="A31515"/>
                </a:solidFill>
                <a:latin typeface="Consolas"/>
                <a:ea typeface="Consolas"/>
                <a:cs typeface="Consolas"/>
              </a:rPr>
              <a:t>'Dio (</a:t>
            </a:r>
            <a:r>
              <a:rPr lang="en-US">
                <a:solidFill>
                  <a:srgbClr val="000000"/>
                </a:solidFill>
                <a:latin typeface="Consolas"/>
                <a:ea typeface="Consolas"/>
                <a:cs typeface="Consolas"/>
              </a:rPr>
              <a:t>${</a:t>
            </a:r>
            <a:r>
              <a:rPr lang="en-US" err="1">
                <a:solidFill>
                  <a:srgbClr val="001080"/>
                </a:solidFill>
                <a:latin typeface="Consolas"/>
                <a:ea typeface="Consolas"/>
                <a:cs typeface="Consolas"/>
              </a:rPr>
              <a:t>timeDio</a:t>
            </a:r>
            <a:r>
              <a:rPr lang="en-US">
                <a:solidFill>
                  <a:srgbClr val="000000"/>
                </a:solidFill>
                <a:latin typeface="Consolas"/>
                <a:ea typeface="Consolas"/>
                <a:cs typeface="Consolas"/>
              </a:rPr>
              <a:t>}</a:t>
            </a:r>
            <a:r>
              <a:rPr lang="en-US">
                <a:solidFill>
                  <a:srgbClr val="A31515"/>
                </a:solidFill>
                <a:latin typeface="Consolas"/>
                <a:ea typeface="Consolas"/>
                <a:cs typeface="Consolas"/>
              </a:rPr>
              <a:t>):'</a:t>
            </a:r>
            <a:r>
              <a:rPr lang="en-US">
                <a:solidFill>
                  <a:srgbClr val="3B3B3B"/>
                </a:solidFill>
                <a:latin typeface="Consolas"/>
                <a:ea typeface="Consolas"/>
                <a:cs typeface="Consolas"/>
              </a:rPr>
              <a:t>, </a:t>
            </a:r>
            <a:r>
              <a:rPr lang="en-US">
                <a:solidFill>
                  <a:srgbClr val="001080"/>
                </a:solidFill>
                <a:latin typeface="Consolas"/>
                <a:ea typeface="Consolas"/>
                <a:cs typeface="Consolas"/>
              </a:rPr>
              <a:t>style</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a:solidFill>
                  <a:srgbClr val="0000FF"/>
                </a:solidFill>
                <a:latin typeface="Consolas"/>
                <a:ea typeface="Consolas"/>
                <a:cs typeface="Consolas"/>
              </a:rPr>
              <a:t>const</a:t>
            </a:r>
            <a:r>
              <a:rPr lang="en-US">
                <a:solidFill>
                  <a:srgbClr val="3B3B3B"/>
                </a:solidFill>
                <a:latin typeface="Consolas"/>
                <a:ea typeface="Consolas"/>
                <a:cs typeface="Consolas"/>
              </a:rPr>
              <a:t> </a:t>
            </a:r>
            <a:r>
              <a:rPr lang="en-US" err="1">
                <a:solidFill>
                  <a:srgbClr val="267F99"/>
                </a:solidFill>
                <a:latin typeface="Consolas"/>
                <a:ea typeface="Consolas"/>
                <a:cs typeface="Consolas"/>
              </a:rPr>
              <a:t>TextStyle</a:t>
            </a:r>
            <a:r>
              <a:rPr lang="en-US">
                <a:solidFill>
                  <a:srgbClr val="3B3B3B"/>
                </a:solidFill>
                <a:latin typeface="Consolas"/>
                <a:ea typeface="Consolas"/>
                <a:cs typeface="Consolas"/>
              </a:rPr>
              <a:t>(</a:t>
            </a:r>
            <a:r>
              <a:rPr lang="en-US" err="1">
                <a:solidFill>
                  <a:srgbClr val="001080"/>
                </a:solidFill>
                <a:latin typeface="Consolas"/>
                <a:ea typeface="Consolas"/>
                <a:cs typeface="Consolas"/>
              </a:rPr>
              <a:t>fontWeight</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err="1">
                <a:solidFill>
                  <a:srgbClr val="267F99"/>
                </a:solidFill>
                <a:latin typeface="Consolas"/>
                <a:ea typeface="Consolas"/>
                <a:cs typeface="Consolas"/>
              </a:rPr>
              <a:t>FontWeight</a:t>
            </a:r>
            <a:r>
              <a:rPr lang="en-US" err="1">
                <a:solidFill>
                  <a:srgbClr val="3B3B3B"/>
                </a:solidFill>
                <a:latin typeface="Consolas"/>
                <a:ea typeface="Consolas"/>
                <a:cs typeface="Consolas"/>
              </a:rPr>
              <a:t>.</a:t>
            </a:r>
            <a:r>
              <a:rPr lang="en-US" err="1">
                <a:solidFill>
                  <a:srgbClr val="001080"/>
                </a:solidFill>
                <a:latin typeface="Consolas"/>
                <a:ea typeface="Consolas"/>
                <a:cs typeface="Consolas"/>
              </a:rPr>
              <a:t>bold</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r>
              <a:rPr lang="en-US" err="1">
                <a:solidFill>
                  <a:srgbClr val="001080"/>
                </a:solidFill>
                <a:latin typeface="Consolas"/>
                <a:ea typeface="Consolas"/>
                <a:cs typeface="Consolas"/>
              </a:rPr>
              <a:t>postsDio</a:t>
            </a:r>
            <a:r>
              <a:rPr lang="en-US" err="1">
                <a:solidFill>
                  <a:srgbClr val="3B3B3B"/>
                </a:solidFill>
                <a:latin typeface="Consolas"/>
                <a:ea typeface="Consolas"/>
                <a:cs typeface="Consolas"/>
              </a:rPr>
              <a:t>.</a:t>
            </a:r>
            <a:r>
              <a:rPr lang="en-US" err="1">
                <a:solidFill>
                  <a:srgbClr val="795E26"/>
                </a:solidFill>
                <a:latin typeface="Consolas"/>
                <a:ea typeface="Consolas"/>
                <a:cs typeface="Consolas"/>
              </a:rPr>
              <a:t>map</a:t>
            </a:r>
            <a:r>
              <a:rPr lang="en-US">
                <a:solidFill>
                  <a:srgbClr val="3B3B3B"/>
                </a:solidFill>
                <a:latin typeface="Consolas"/>
                <a:ea typeface="Consolas"/>
                <a:cs typeface="Consolas"/>
              </a:rPr>
              <a:t>((</a:t>
            </a:r>
            <a:r>
              <a:rPr lang="en-US">
                <a:solidFill>
                  <a:srgbClr val="001080"/>
                </a:solidFill>
                <a:latin typeface="Consolas"/>
                <a:ea typeface="Consolas"/>
                <a:cs typeface="Consolas"/>
              </a:rPr>
              <a:t>p</a:t>
            </a:r>
            <a:r>
              <a:rPr lang="en-US">
                <a:solidFill>
                  <a:srgbClr val="3B3B3B"/>
                </a:solidFill>
                <a:latin typeface="Consolas"/>
                <a:ea typeface="Consolas"/>
                <a:cs typeface="Consolas"/>
              </a:rPr>
              <a:t>) </a:t>
            </a:r>
            <a:r>
              <a:rPr lang="en-US">
                <a:solidFill>
                  <a:srgbClr val="000000"/>
                </a:solidFill>
                <a:latin typeface="Consolas"/>
                <a:ea typeface="Consolas"/>
                <a:cs typeface="Consolas"/>
              </a:rPr>
              <a:t>=&gt;</a:t>
            </a:r>
            <a:r>
              <a:rPr lang="en-US">
                <a:solidFill>
                  <a:srgbClr val="3B3B3B"/>
                </a:solidFill>
                <a:latin typeface="Consolas"/>
                <a:ea typeface="Consolas"/>
                <a:cs typeface="Consolas"/>
              </a:rPr>
              <a:t> </a:t>
            </a:r>
            <a:r>
              <a:rPr lang="en-US">
                <a:solidFill>
                  <a:srgbClr val="267F99"/>
                </a:solidFill>
                <a:latin typeface="Consolas"/>
                <a:ea typeface="Consolas"/>
                <a:cs typeface="Consolas"/>
              </a:rPr>
              <a:t>Text</a:t>
            </a:r>
            <a:r>
              <a:rPr lang="en-US">
                <a:solidFill>
                  <a:srgbClr val="3B3B3B"/>
                </a:solidFill>
                <a:latin typeface="Consolas"/>
                <a:ea typeface="Consolas"/>
                <a:cs typeface="Consolas"/>
              </a:rPr>
              <a:t>(</a:t>
            </a:r>
            <a:r>
              <a:rPr lang="en-US">
                <a:solidFill>
                  <a:srgbClr val="A31515"/>
                </a:solidFill>
                <a:latin typeface="Consolas"/>
                <a:ea typeface="Consolas"/>
                <a:cs typeface="Consolas"/>
              </a:rPr>
              <a:t>'</a:t>
            </a:r>
            <a:r>
              <a:rPr lang="en-US">
                <a:solidFill>
                  <a:srgbClr val="000000"/>
                </a:solidFill>
                <a:latin typeface="Consolas"/>
                <a:ea typeface="Consolas"/>
                <a:cs typeface="Consolas"/>
              </a:rPr>
              <a:t>${</a:t>
            </a:r>
            <a:r>
              <a:rPr lang="en-US">
                <a:solidFill>
                  <a:srgbClr val="001080"/>
                </a:solidFill>
                <a:latin typeface="Consolas"/>
                <a:ea typeface="Consolas"/>
                <a:cs typeface="Consolas"/>
              </a:rPr>
              <a:t>p</a:t>
            </a:r>
            <a:r>
              <a:rPr lang="en-US">
                <a:solidFill>
                  <a:srgbClr val="000000"/>
                </a:solidFill>
                <a:latin typeface="Consolas"/>
                <a:ea typeface="Consolas"/>
                <a:cs typeface="Consolas"/>
              </a:rPr>
              <a:t>[</a:t>
            </a:r>
            <a:r>
              <a:rPr lang="en-US">
                <a:solidFill>
                  <a:srgbClr val="A31515"/>
                </a:solidFill>
                <a:latin typeface="Consolas"/>
                <a:ea typeface="Consolas"/>
                <a:cs typeface="Consolas"/>
              </a:rPr>
              <a:t>'id'</a:t>
            </a:r>
            <a:r>
              <a:rPr lang="en-US">
                <a:solidFill>
                  <a:srgbClr val="000000"/>
                </a:solidFill>
                <a:latin typeface="Consolas"/>
                <a:ea typeface="Consolas"/>
                <a:cs typeface="Consolas"/>
              </a:rPr>
              <a:t>]}</a:t>
            </a:r>
            <a:r>
              <a:rPr lang="en-US">
                <a:solidFill>
                  <a:srgbClr val="A31515"/>
                </a:solidFill>
                <a:latin typeface="Consolas"/>
                <a:ea typeface="Consolas"/>
                <a:cs typeface="Consolas"/>
              </a:rPr>
              <a:t>. </a:t>
            </a:r>
            <a:r>
              <a:rPr lang="en-US">
                <a:solidFill>
                  <a:srgbClr val="000000"/>
                </a:solidFill>
                <a:latin typeface="Consolas"/>
                <a:ea typeface="Consolas"/>
                <a:cs typeface="Consolas"/>
              </a:rPr>
              <a:t>${</a:t>
            </a:r>
            <a:r>
              <a:rPr lang="en-US">
                <a:solidFill>
                  <a:srgbClr val="001080"/>
                </a:solidFill>
                <a:latin typeface="Consolas"/>
                <a:ea typeface="Consolas"/>
                <a:cs typeface="Consolas"/>
              </a:rPr>
              <a:t>p</a:t>
            </a:r>
            <a:r>
              <a:rPr lang="en-US">
                <a:solidFill>
                  <a:srgbClr val="000000"/>
                </a:solidFill>
                <a:latin typeface="Consolas"/>
                <a:ea typeface="Consolas"/>
                <a:cs typeface="Consolas"/>
              </a:rPr>
              <a:t>[</a:t>
            </a:r>
            <a:r>
              <a:rPr lang="en-US">
                <a:solidFill>
                  <a:srgbClr val="A31515"/>
                </a:solidFill>
                <a:latin typeface="Consolas"/>
                <a:ea typeface="Consolas"/>
                <a:cs typeface="Consolas"/>
              </a:rPr>
              <a:t>'title'</a:t>
            </a:r>
            <a:r>
              <a:rPr lang="en-US">
                <a:solidFill>
                  <a:srgbClr val="000000"/>
                </a:solidFill>
                <a:latin typeface="Consolas"/>
                <a:ea typeface="Consolas"/>
                <a:cs typeface="Consolas"/>
              </a:rPr>
              <a:t>]}</a:t>
            </a:r>
            <a:r>
              <a:rPr lang="en-US">
                <a:solidFill>
                  <a:srgbClr val="A31515"/>
                </a:solidFill>
                <a:latin typeface="Consolas"/>
                <a:ea typeface="Consolas"/>
                <a:cs typeface="Consolas"/>
              </a:rPr>
              <a:t>'</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r>
              <a:rPr lang="en-US">
                <a:solidFill>
                  <a:srgbClr val="0000FF"/>
                </a:solidFill>
                <a:latin typeface="Consolas"/>
                <a:ea typeface="Consolas"/>
                <a:cs typeface="Consolas"/>
              </a:rPr>
              <a:t>const</a:t>
            </a:r>
            <a:r>
              <a:rPr lang="en-US">
                <a:solidFill>
                  <a:srgbClr val="3B3B3B"/>
                </a:solidFill>
                <a:latin typeface="Consolas"/>
                <a:ea typeface="Consolas"/>
                <a:cs typeface="Consolas"/>
              </a:rPr>
              <a:t> </a:t>
            </a:r>
            <a:r>
              <a:rPr lang="en-US" err="1">
                <a:solidFill>
                  <a:srgbClr val="267F99"/>
                </a:solidFill>
                <a:latin typeface="Consolas"/>
                <a:ea typeface="Consolas"/>
                <a:cs typeface="Consolas"/>
              </a:rPr>
              <a:t>SizedBox</a:t>
            </a:r>
            <a:r>
              <a:rPr lang="en-US">
                <a:solidFill>
                  <a:srgbClr val="3B3B3B"/>
                </a:solidFill>
                <a:latin typeface="Consolas"/>
                <a:ea typeface="Consolas"/>
                <a:cs typeface="Consolas"/>
              </a:rPr>
              <a:t>(</a:t>
            </a:r>
            <a:r>
              <a:rPr lang="en-US">
                <a:solidFill>
                  <a:srgbClr val="001080"/>
                </a:solidFill>
                <a:latin typeface="Consolas"/>
                <a:ea typeface="Consolas"/>
                <a:cs typeface="Consolas"/>
              </a:rPr>
              <a:t>height</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a:solidFill>
                  <a:srgbClr val="098658"/>
                </a:solidFill>
                <a:latin typeface="Consolas"/>
                <a:ea typeface="Consolas"/>
                <a:cs typeface="Consolas"/>
              </a:rPr>
              <a:t>12</a:t>
            </a:r>
            <a:r>
              <a:rPr lang="en-US">
                <a:solidFill>
                  <a:srgbClr val="3B3B3B"/>
                </a:solidFill>
                <a:latin typeface="Consolas"/>
                <a:ea typeface="Consolas"/>
                <a:cs typeface="Consolas"/>
              </a:rPr>
              <a:t>),</a:t>
            </a:r>
          </a:p>
          <a:p>
            <a:r>
              <a:rPr lang="en-US">
                <a:solidFill>
                  <a:srgbClr val="3B3B3B"/>
                </a:solidFill>
                <a:latin typeface="Consolas"/>
                <a:ea typeface="Consolas"/>
                <a:cs typeface="Consolas"/>
              </a:rPr>
              <a:t>                  </a:t>
            </a:r>
            <a:endParaRPr lang="en-US">
              <a:solidFill>
                <a:srgbClr val="008000"/>
              </a:solidFill>
              <a:latin typeface="Consolas"/>
              <a:ea typeface="Consolas"/>
              <a:cs typeface="Consolas"/>
            </a:endParaRPr>
          </a:p>
          <a:p>
            <a:pPr algn="ctr"/>
            <a:endParaRPr lang="en-US"/>
          </a:p>
        </p:txBody>
      </p:sp>
    </p:spTree>
    <p:extLst>
      <p:ext uri="{BB962C8B-B14F-4D97-AF65-F5344CB8AC3E}">
        <p14:creationId xmlns:p14="http://schemas.microsoft.com/office/powerpoint/2010/main" val="353018985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998FE23C-74AA-7665-4999-EFC6EC8AE4C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F455D8AC-F6FF-62A5-2794-BA7A3EF2FF4C}"/>
              </a:ext>
            </a:extLst>
          </p:cNvPr>
          <p:cNvSpPr txBox="1"/>
          <p:nvPr/>
        </p:nvSpPr>
        <p:spPr>
          <a:xfrm>
            <a:off x="720466" y="419552"/>
            <a:ext cx="8987692" cy="584775"/>
          </a:xfrm>
          <a:prstGeom prst="rect">
            <a:avLst/>
          </a:prstGeom>
          <a:noFill/>
          <a:ln>
            <a:noFill/>
          </a:ln>
        </p:spPr>
        <p:txBody>
          <a:bodyPr wrap="square" lIns="91440" tIns="45720" rIns="91440" bIns="45720" anchor="t">
            <a:spAutoFit/>
          </a:bodyPr>
          <a:lstStyle/>
          <a:p>
            <a:r>
              <a:rPr lang="en-US" sz="3200" b="1">
                <a:ln w="25400" cap="sq">
                  <a:noFill/>
                  <a:miter lim="800000"/>
                </a:ln>
                <a:effectLst>
                  <a:glow rad="177800">
                    <a:schemeClr val="bg1">
                      <a:alpha val="86000"/>
                    </a:schemeClr>
                  </a:glow>
                </a:effectLst>
                <a:latin typeface="Tahoma"/>
                <a:ea typeface="Tahoma"/>
                <a:cs typeface="Tahoma"/>
              </a:rPr>
              <a:t>Code.</a:t>
            </a:r>
            <a:endParaRPr lang="en-US"/>
          </a:p>
        </p:txBody>
      </p:sp>
      <p:cxnSp>
        <p:nvCxnSpPr>
          <p:cNvPr id="8" name="Straight Connector 7">
            <a:extLst>
              <a:ext uri="{FF2B5EF4-FFF2-40B4-BE49-F238E27FC236}">
                <a16:creationId xmlns:a16="http://schemas.microsoft.com/office/drawing/2014/main" id="{41A7ACC0-35F7-24AF-A661-044E1AC7DF46}"/>
              </a:ext>
            </a:extLst>
          </p:cNvPr>
          <p:cNvCxnSpPr>
            <a:cxnSpLocks/>
          </p:cNvCxnSpPr>
          <p:nvPr/>
        </p:nvCxnSpPr>
        <p:spPr>
          <a:xfrm>
            <a:off x="140677" y="1013354"/>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40" name="Rectangle: Rounded Corners 39">
            <a:extLst>
              <a:ext uri="{FF2B5EF4-FFF2-40B4-BE49-F238E27FC236}">
                <a16:creationId xmlns:a16="http://schemas.microsoft.com/office/drawing/2014/main" id="{F6C63A34-3623-7E3E-42A8-E827AE5FA7DE}"/>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624FE139-06AB-C81E-F9D0-9917D77F0FB0}"/>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A3BB72B-5027-A07A-502F-161F223B4CE7}"/>
              </a:ext>
            </a:extLst>
          </p:cNvPr>
          <p:cNvSpPr txBox="1"/>
          <p:nvPr/>
        </p:nvSpPr>
        <p:spPr>
          <a:xfrm>
            <a:off x="11207" y="967494"/>
            <a:ext cx="631064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3B3B3B"/>
                </a:solidFill>
                <a:latin typeface="Consolas"/>
                <a:ea typeface="Consolas"/>
                <a:cs typeface="Consolas"/>
              </a:rPr>
              <a:t>        </a:t>
            </a:r>
            <a:endParaRPr lang="en-US">
              <a:solidFill>
                <a:srgbClr val="008000"/>
              </a:solidFill>
              <a:latin typeface="Consolas"/>
              <a:ea typeface="Consolas"/>
              <a:cs typeface="Consolas"/>
            </a:endParaRPr>
          </a:p>
          <a:p>
            <a:pPr algn="ctr"/>
            <a:endParaRPr lang="en-US"/>
          </a:p>
        </p:txBody>
      </p:sp>
      <p:sp>
        <p:nvSpPr>
          <p:cNvPr id="4" name="TextBox 3">
            <a:extLst>
              <a:ext uri="{FF2B5EF4-FFF2-40B4-BE49-F238E27FC236}">
                <a16:creationId xmlns:a16="http://schemas.microsoft.com/office/drawing/2014/main" id="{1C674D95-29DD-AE25-742B-37439E6C3FE9}"/>
              </a:ext>
            </a:extLst>
          </p:cNvPr>
          <p:cNvSpPr txBox="1"/>
          <p:nvPr/>
        </p:nvSpPr>
        <p:spPr>
          <a:xfrm>
            <a:off x="2" y="1293255"/>
            <a:ext cx="12503236"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08000"/>
                </a:solidFill>
                <a:latin typeface="Consolas"/>
                <a:ea typeface="Consolas"/>
                <a:cs typeface="Consolas"/>
              </a:rPr>
              <a:t>                  // reload</a:t>
            </a:r>
            <a:endParaRPr lang="en-US">
              <a:solidFill>
                <a:srgbClr val="000000"/>
              </a:solidFill>
              <a:latin typeface="Consolas"/>
              <a:ea typeface="Consolas"/>
              <a:cs typeface="Consolas"/>
            </a:endParaRPr>
          </a:p>
          <a:p>
            <a:r>
              <a:rPr lang="en-US">
                <a:solidFill>
                  <a:srgbClr val="3B3B3B"/>
                </a:solidFill>
                <a:latin typeface="Consolas"/>
                <a:ea typeface="Consolas"/>
                <a:cs typeface="Consolas"/>
              </a:rPr>
              <a:t>                  </a:t>
            </a:r>
            <a:r>
              <a:rPr lang="en-US" err="1">
                <a:solidFill>
                  <a:srgbClr val="267F99"/>
                </a:solidFill>
                <a:latin typeface="Consolas"/>
                <a:ea typeface="Consolas"/>
                <a:cs typeface="Consolas"/>
              </a:rPr>
              <a:t>ElevatedButton</a:t>
            </a:r>
            <a:r>
              <a:rPr lang="en-US">
                <a:solidFill>
                  <a:srgbClr val="3B3B3B"/>
                </a:solidFill>
                <a:latin typeface="Consolas"/>
                <a:ea typeface="Consolas"/>
                <a:cs typeface="Consolas"/>
              </a:rPr>
              <a:t>(</a:t>
            </a:r>
            <a:endParaRPr lang="en-US">
              <a:solidFill>
                <a:srgbClr val="000000"/>
              </a:solidFill>
              <a:latin typeface="Consolas"/>
              <a:ea typeface="Consolas"/>
              <a:cs typeface="Consolas"/>
            </a:endParaRPr>
          </a:p>
          <a:p>
            <a:r>
              <a:rPr lang="en-US">
                <a:solidFill>
                  <a:srgbClr val="3B3B3B"/>
                </a:solidFill>
                <a:latin typeface="Consolas"/>
                <a:ea typeface="Consolas"/>
                <a:cs typeface="Consolas"/>
              </a:rPr>
              <a:t>                    </a:t>
            </a:r>
            <a:r>
              <a:rPr lang="en-US" err="1">
                <a:solidFill>
                  <a:srgbClr val="001080"/>
                </a:solidFill>
                <a:latin typeface="Consolas"/>
                <a:ea typeface="Consolas"/>
                <a:cs typeface="Consolas"/>
              </a:rPr>
              <a:t>onPressed</a:t>
            </a:r>
            <a:r>
              <a:rPr lang="en-US">
                <a:solidFill>
                  <a:srgbClr val="000000"/>
                </a:solidFill>
                <a:latin typeface="Consolas"/>
                <a:ea typeface="Consolas"/>
                <a:cs typeface="Consolas"/>
              </a:rPr>
              <a:t>:</a:t>
            </a:r>
            <a:r>
              <a:rPr lang="en-US">
                <a:solidFill>
                  <a:srgbClr val="3B3B3B"/>
                </a:solidFill>
                <a:latin typeface="Consolas"/>
                <a:ea typeface="Consolas"/>
                <a:cs typeface="Consolas"/>
              </a:rPr>
              <a:t> () {</a:t>
            </a:r>
            <a:endParaRPr lang="en-US">
              <a:solidFill>
                <a:srgbClr val="000000"/>
              </a:solidFill>
              <a:latin typeface="Consolas"/>
              <a:ea typeface="Consolas"/>
              <a:cs typeface="Consolas"/>
            </a:endParaRPr>
          </a:p>
          <a:p>
            <a:r>
              <a:rPr lang="en-US">
                <a:solidFill>
                  <a:srgbClr val="3B3B3B"/>
                </a:solidFill>
                <a:latin typeface="Consolas"/>
                <a:ea typeface="Consolas"/>
                <a:cs typeface="Consolas"/>
              </a:rPr>
              <a:t>                      </a:t>
            </a:r>
            <a:r>
              <a:rPr lang="en-US" err="1">
                <a:solidFill>
                  <a:srgbClr val="795E26"/>
                </a:solidFill>
                <a:latin typeface="Consolas"/>
                <a:ea typeface="Consolas"/>
                <a:cs typeface="Consolas"/>
              </a:rPr>
              <a:t>getHttp</a:t>
            </a:r>
            <a:r>
              <a:rPr lang="en-US">
                <a:solidFill>
                  <a:srgbClr val="3B3B3B"/>
                </a:solidFill>
                <a:latin typeface="Consolas"/>
                <a:ea typeface="Consolas"/>
                <a:cs typeface="Consolas"/>
              </a:rPr>
              <a:t>();</a:t>
            </a:r>
            <a:endParaRPr lang="en-US">
              <a:solidFill>
                <a:srgbClr val="000000"/>
              </a:solidFill>
              <a:latin typeface="Consolas"/>
              <a:ea typeface="Consolas"/>
              <a:cs typeface="Consolas"/>
            </a:endParaRPr>
          </a:p>
          <a:p>
            <a:r>
              <a:rPr lang="en-US">
                <a:solidFill>
                  <a:srgbClr val="3B3B3B"/>
                </a:solidFill>
                <a:latin typeface="Consolas"/>
                <a:ea typeface="Consolas"/>
                <a:cs typeface="Consolas"/>
              </a:rPr>
              <a:t>                      </a:t>
            </a:r>
            <a:r>
              <a:rPr lang="en-US" err="1">
                <a:solidFill>
                  <a:srgbClr val="795E26"/>
                </a:solidFill>
                <a:latin typeface="Consolas"/>
                <a:ea typeface="Consolas"/>
                <a:cs typeface="Consolas"/>
              </a:rPr>
              <a:t>getDio</a:t>
            </a:r>
            <a:r>
              <a:rPr lang="en-US">
                <a:solidFill>
                  <a:srgbClr val="3B3B3B"/>
                </a:solidFill>
                <a:latin typeface="Consolas"/>
                <a:ea typeface="Consolas"/>
                <a:cs typeface="Consolas"/>
              </a:rPr>
              <a:t>();</a:t>
            </a:r>
            <a:endParaRPr lang="en-US">
              <a:solidFill>
                <a:srgbClr val="000000"/>
              </a:solidFill>
              <a:latin typeface="Consolas"/>
              <a:ea typeface="Consolas"/>
              <a:cs typeface="Consolas"/>
            </a:endParaRPr>
          </a:p>
          <a:p>
            <a:r>
              <a:rPr lang="en-US">
                <a:solidFill>
                  <a:srgbClr val="3B3B3B"/>
                </a:solidFill>
                <a:latin typeface="Consolas"/>
                <a:ea typeface="Consolas"/>
                <a:cs typeface="Consolas"/>
              </a:rPr>
              <a:t>                    },</a:t>
            </a:r>
            <a:endParaRPr lang="en-US">
              <a:solidFill>
                <a:srgbClr val="000000"/>
              </a:solidFill>
              <a:latin typeface="Consolas"/>
              <a:ea typeface="Consolas"/>
              <a:cs typeface="Consolas"/>
            </a:endParaRPr>
          </a:p>
          <a:p>
            <a:r>
              <a:rPr lang="en-US">
                <a:solidFill>
                  <a:srgbClr val="3B3B3B"/>
                </a:solidFill>
                <a:latin typeface="Consolas"/>
                <a:ea typeface="Consolas"/>
                <a:cs typeface="Consolas"/>
              </a:rPr>
              <a:t>                    </a:t>
            </a:r>
            <a:r>
              <a:rPr lang="en-US">
                <a:solidFill>
                  <a:srgbClr val="001080"/>
                </a:solidFill>
                <a:latin typeface="Consolas"/>
                <a:ea typeface="Consolas"/>
                <a:cs typeface="Consolas"/>
              </a:rPr>
              <a:t>child</a:t>
            </a:r>
            <a:r>
              <a:rPr lang="en-US">
                <a:solidFill>
                  <a:srgbClr val="000000"/>
                </a:solidFill>
                <a:latin typeface="Consolas"/>
                <a:ea typeface="Consolas"/>
                <a:cs typeface="Consolas"/>
              </a:rPr>
              <a:t>:</a:t>
            </a:r>
            <a:r>
              <a:rPr lang="en-US">
                <a:solidFill>
                  <a:srgbClr val="3B3B3B"/>
                </a:solidFill>
                <a:latin typeface="Consolas"/>
                <a:ea typeface="Consolas"/>
                <a:cs typeface="Consolas"/>
              </a:rPr>
              <a:t> </a:t>
            </a:r>
            <a:r>
              <a:rPr lang="en-US">
                <a:solidFill>
                  <a:srgbClr val="0000FF"/>
                </a:solidFill>
                <a:latin typeface="Consolas"/>
                <a:ea typeface="Consolas"/>
                <a:cs typeface="Consolas"/>
              </a:rPr>
              <a:t>const</a:t>
            </a:r>
            <a:r>
              <a:rPr lang="en-US">
                <a:solidFill>
                  <a:srgbClr val="3B3B3B"/>
                </a:solidFill>
                <a:latin typeface="Consolas"/>
                <a:ea typeface="Consolas"/>
                <a:cs typeface="Consolas"/>
              </a:rPr>
              <a:t> </a:t>
            </a:r>
            <a:r>
              <a:rPr lang="en-US">
                <a:solidFill>
                  <a:srgbClr val="267F99"/>
                </a:solidFill>
                <a:latin typeface="Consolas"/>
                <a:ea typeface="Consolas"/>
                <a:cs typeface="Consolas"/>
              </a:rPr>
              <a:t>Text</a:t>
            </a:r>
            <a:r>
              <a:rPr lang="en-US">
                <a:solidFill>
                  <a:srgbClr val="3B3B3B"/>
                </a:solidFill>
                <a:latin typeface="Consolas"/>
                <a:ea typeface="Consolas"/>
                <a:cs typeface="Consolas"/>
              </a:rPr>
              <a:t>(</a:t>
            </a:r>
            <a:r>
              <a:rPr lang="en-US">
                <a:solidFill>
                  <a:srgbClr val="A31515"/>
                </a:solidFill>
                <a:latin typeface="Consolas"/>
                <a:ea typeface="Consolas"/>
                <a:cs typeface="Consolas"/>
              </a:rPr>
              <a:t>'Reload'</a:t>
            </a:r>
            <a:r>
              <a:rPr lang="en-US">
                <a:solidFill>
                  <a:srgbClr val="3B3B3B"/>
                </a:solidFill>
                <a:latin typeface="Consolas"/>
                <a:ea typeface="Consolas"/>
                <a:cs typeface="Consolas"/>
              </a:rPr>
              <a:t>),</a:t>
            </a:r>
            <a:endParaRPr lang="en-US">
              <a:solidFill>
                <a:srgbClr val="000000"/>
              </a:solidFill>
              <a:latin typeface="Consolas"/>
              <a:ea typeface="Consolas"/>
              <a:cs typeface="Consolas"/>
            </a:endParaRPr>
          </a:p>
          <a:p>
            <a:r>
              <a:rPr lang="en-US">
                <a:solidFill>
                  <a:srgbClr val="3B3B3B"/>
                </a:solidFill>
                <a:latin typeface="Consolas"/>
                <a:ea typeface="Consolas"/>
                <a:cs typeface="Consolas"/>
              </a:rPr>
              <a:t>                  ),</a:t>
            </a:r>
            <a:endParaRPr lang="en-US">
              <a:solidFill>
                <a:srgbClr val="000000"/>
              </a:solidFill>
              <a:latin typeface="Consolas"/>
              <a:ea typeface="Consolas"/>
              <a:cs typeface="Consolas"/>
            </a:endParaRPr>
          </a:p>
          <a:p>
            <a:r>
              <a:rPr lang="en-US">
                <a:solidFill>
                  <a:srgbClr val="3B3B3B"/>
                </a:solidFill>
                <a:latin typeface="Consolas"/>
                <a:ea typeface="Consolas"/>
                <a:cs typeface="Consolas"/>
              </a:rPr>
              <a:t>                ],</a:t>
            </a:r>
            <a:endParaRPr lang="en-US">
              <a:solidFill>
                <a:srgbClr val="000000"/>
              </a:solidFill>
              <a:latin typeface="Consolas"/>
              <a:ea typeface="Consolas"/>
              <a:cs typeface="Consolas"/>
            </a:endParaRPr>
          </a:p>
          <a:p>
            <a:r>
              <a:rPr lang="en-US">
                <a:solidFill>
                  <a:srgbClr val="3B3B3B"/>
                </a:solidFill>
                <a:latin typeface="Consolas"/>
                <a:ea typeface="Consolas"/>
                <a:cs typeface="Consolas"/>
              </a:rPr>
              <a:t>              ),</a:t>
            </a:r>
            <a:endParaRPr lang="en-US">
              <a:solidFill>
                <a:srgbClr val="000000"/>
              </a:solidFill>
              <a:latin typeface="Consolas"/>
              <a:ea typeface="Consolas"/>
              <a:cs typeface="Consolas"/>
            </a:endParaRPr>
          </a:p>
          <a:p>
            <a:r>
              <a:rPr lang="en-US">
                <a:solidFill>
                  <a:srgbClr val="3B3B3B"/>
                </a:solidFill>
                <a:latin typeface="Consolas"/>
                <a:ea typeface="Consolas"/>
                <a:cs typeface="Consolas"/>
              </a:rPr>
              <a:t>      );</a:t>
            </a:r>
            <a:endParaRPr lang="en-US">
              <a:solidFill>
                <a:srgbClr val="000000"/>
              </a:solidFill>
              <a:latin typeface="Consolas"/>
              <a:ea typeface="Consolas"/>
              <a:cs typeface="Consolas"/>
            </a:endParaRPr>
          </a:p>
          <a:p>
            <a:endParaRPr lang="en-US">
              <a:solidFill>
                <a:srgbClr val="008000"/>
              </a:solidFill>
              <a:latin typeface="Consolas"/>
            </a:endParaRPr>
          </a:p>
        </p:txBody>
      </p:sp>
      <p:sp>
        <p:nvSpPr>
          <p:cNvPr id="2" name="TextBox 1">
            <a:extLst>
              <a:ext uri="{FF2B5EF4-FFF2-40B4-BE49-F238E27FC236}">
                <a16:creationId xmlns:a16="http://schemas.microsoft.com/office/drawing/2014/main" id="{06CFAB67-B5B6-BF57-E89B-F363D49FA435}"/>
              </a:ext>
            </a:extLst>
          </p:cNvPr>
          <p:cNvSpPr txBox="1"/>
          <p:nvPr/>
        </p:nvSpPr>
        <p:spPr>
          <a:xfrm>
            <a:off x="5215944" y="5307169"/>
            <a:ext cx="148107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latin typeface="Tahoma"/>
              </a:rPr>
              <a:t>End.</a:t>
            </a:r>
            <a:endParaRPr lang="en-US"/>
          </a:p>
        </p:txBody>
      </p:sp>
      <p:cxnSp>
        <p:nvCxnSpPr>
          <p:cNvPr id="5" name="Straight Arrow Connector 4">
            <a:extLst>
              <a:ext uri="{FF2B5EF4-FFF2-40B4-BE49-F238E27FC236}">
                <a16:creationId xmlns:a16="http://schemas.microsoft.com/office/drawing/2014/main" id="{6BD1A387-462C-AB42-D347-3A566B15F1E7}"/>
              </a:ext>
            </a:extLst>
          </p:cNvPr>
          <p:cNvCxnSpPr/>
          <p:nvPr/>
        </p:nvCxnSpPr>
        <p:spPr>
          <a:xfrm flipV="1">
            <a:off x="10732" y="4625541"/>
            <a:ext cx="12183414" cy="19318"/>
          </a:xfrm>
          <a:prstGeom prst="straightConnector1">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1108338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FEEBAE3F-DCAD-71EB-57F8-2207BF585CFE}"/>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F62095A-C16D-C495-D35F-A77863404897}"/>
              </a:ext>
            </a:extLst>
          </p:cNvPr>
          <p:cNvSpPr txBox="1"/>
          <p:nvPr/>
        </p:nvSpPr>
        <p:spPr>
          <a:xfrm>
            <a:off x="731672"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Nguồn</a:t>
            </a:r>
            <a:r>
              <a:rPr lang="en-US" sz="3200" b="1">
                <a:ln w="25400" cap="sq">
                  <a:noFill/>
                  <a:miter lim="800000"/>
                </a:ln>
                <a:effectLst>
                  <a:glow rad="177800">
                    <a:schemeClr val="bg1">
                      <a:alpha val="86000"/>
                    </a:schemeClr>
                  </a:glow>
                </a:effectLst>
                <a:latin typeface="Tahoma"/>
                <a:ea typeface="Tahoma"/>
                <a:cs typeface="Tahoma"/>
              </a:rPr>
              <a:t> </a:t>
            </a:r>
            <a:r>
              <a:rPr lang="en-US" sz="3200" b="1" err="1">
                <a:ln w="25400" cap="sq">
                  <a:noFill/>
                  <a:miter lim="800000"/>
                </a:ln>
                <a:effectLst>
                  <a:glow rad="177800">
                    <a:schemeClr val="bg1">
                      <a:alpha val="86000"/>
                    </a:schemeClr>
                  </a:glow>
                </a:effectLst>
                <a:latin typeface="Tahoma"/>
                <a:ea typeface="Tahoma"/>
                <a:cs typeface="Tahoma"/>
              </a:rPr>
              <a:t>tham</a:t>
            </a:r>
            <a:r>
              <a:rPr lang="en-US" sz="3200" b="1">
                <a:ln w="25400" cap="sq">
                  <a:noFill/>
                  <a:miter lim="800000"/>
                </a:ln>
                <a:effectLst>
                  <a:glow rad="177800">
                    <a:schemeClr val="bg1">
                      <a:alpha val="86000"/>
                    </a:schemeClr>
                  </a:glow>
                </a:effectLst>
                <a:latin typeface="Tahoma"/>
                <a:ea typeface="Tahoma"/>
                <a:cs typeface="Tahoma"/>
              </a:rPr>
              <a:t> khảo:</a:t>
            </a:r>
            <a:endParaRPr lang="en-US"/>
          </a:p>
        </p:txBody>
      </p:sp>
      <p:cxnSp>
        <p:nvCxnSpPr>
          <p:cNvPr id="8" name="Straight Connector 7">
            <a:extLst>
              <a:ext uri="{FF2B5EF4-FFF2-40B4-BE49-F238E27FC236}">
                <a16:creationId xmlns:a16="http://schemas.microsoft.com/office/drawing/2014/main" id="{BDF06E98-D867-8328-662F-41EA5C78F9A1}"/>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40" name="Rectangle: Rounded Corners 39">
            <a:extLst>
              <a:ext uri="{FF2B5EF4-FFF2-40B4-BE49-F238E27FC236}">
                <a16:creationId xmlns:a16="http://schemas.microsoft.com/office/drawing/2014/main" id="{D496D5E0-D535-3890-8212-5D57B667D642}"/>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FBA38A21-687B-DBFF-C9C4-EA31DB50B428}"/>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C40E6D1-41F4-2B08-EDF9-1E7B3603B672}"/>
              </a:ext>
            </a:extLst>
          </p:cNvPr>
          <p:cNvSpPr txBox="1"/>
          <p:nvPr/>
        </p:nvSpPr>
        <p:spPr>
          <a:xfrm>
            <a:off x="871959" y="1475622"/>
            <a:ext cx="11100709" cy="437042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latin typeface="Tahoma" panose="020B0604030504040204" pitchFamily="34" charset="0"/>
                <a:ea typeface="Tahoma" panose="020B0604030504040204" pitchFamily="34" charset="0"/>
                <a:cs typeface="Tahoma" panose="020B0604030504040204" pitchFamily="34" charset="0"/>
              </a:rPr>
              <a:t>Flutter / Dart (</a:t>
            </a:r>
            <a:r>
              <a:rPr lang="en-US" sz="2000" err="1">
                <a:latin typeface="Tahoma" panose="020B0604030504040204" pitchFamily="34" charset="0"/>
                <a:ea typeface="Tahoma" panose="020B0604030504040204" pitchFamily="34" charset="0"/>
                <a:cs typeface="Tahoma" panose="020B0604030504040204" pitchFamily="34" charset="0"/>
              </a:rPr>
              <a:t>chính</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thức</a:t>
            </a:r>
            <a:r>
              <a:rPr lang="en-US" sz="2000">
                <a:latin typeface="Tahoma" panose="020B0604030504040204" pitchFamily="34" charset="0"/>
                <a:ea typeface="Tahoma" panose="020B0604030504040204" pitchFamily="34" charset="0"/>
                <a:cs typeface="Tahoma" panose="020B0604030504040204" pitchFamily="34" charset="0"/>
              </a:rPr>
              <a:t>)</a:t>
            </a:r>
          </a:p>
          <a:p>
            <a:pPr marL="285750" indent="-285750">
              <a:buFont typeface="Arial"/>
              <a:buChar char="•"/>
            </a:pPr>
            <a:r>
              <a:rPr lang="en-US" sz="2000">
                <a:latin typeface="Tahoma" panose="020B0604030504040204" pitchFamily="34" charset="0"/>
                <a:ea typeface="Tahoma" panose="020B0604030504040204" pitchFamily="34" charset="0"/>
                <a:cs typeface="Tahoma" panose="020B0604030504040204" pitchFamily="34" charset="0"/>
              </a:rPr>
              <a:t>Flutter - main &amp; widgets: </a:t>
            </a:r>
            <a:r>
              <a:rPr lang="en-US" sz="2000">
                <a:latin typeface="Tahoma" panose="020B0604030504040204" pitchFamily="34" charset="0"/>
                <a:ea typeface="Tahoma" panose="020B0604030504040204" pitchFamily="34" charset="0"/>
                <a:cs typeface="Tahoma" panose="020B0604030504040204" pitchFamily="34" charset="0"/>
                <a:hlinkClick r:id="rId3"/>
              </a:rPr>
              <a:t>https://docs.flutter.dev/</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a:buChar char="•"/>
            </a:pPr>
            <a:r>
              <a:rPr lang="en-US" sz="2000" err="1">
                <a:latin typeface="Tahoma" panose="020B0604030504040204" pitchFamily="34" charset="0"/>
                <a:ea typeface="Tahoma" panose="020B0604030504040204" pitchFamily="34" charset="0"/>
                <a:cs typeface="Tahoma" panose="020B0604030504040204" pitchFamily="34" charset="0"/>
              </a:rPr>
              <a:t>runApp</a:t>
            </a:r>
            <a:r>
              <a:rPr lang="en-US" sz="2000">
                <a:latin typeface="Tahoma" panose="020B0604030504040204" pitchFamily="34" charset="0"/>
                <a:ea typeface="Tahoma" panose="020B0604030504040204" pitchFamily="34" charset="0"/>
                <a:cs typeface="Tahoma" panose="020B0604030504040204" pitchFamily="34" charset="0"/>
              </a:rPr>
              <a:t>, Widget, </a:t>
            </a:r>
            <a:r>
              <a:rPr lang="en-US" sz="2000" err="1">
                <a:latin typeface="Tahoma" panose="020B0604030504040204" pitchFamily="34" charset="0"/>
                <a:ea typeface="Tahoma" panose="020B0604030504040204" pitchFamily="34" charset="0"/>
                <a:cs typeface="Tahoma" panose="020B0604030504040204" pitchFamily="34" charset="0"/>
              </a:rPr>
              <a:t>StatefulWidget</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setState</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initState</a:t>
            </a:r>
            <a:r>
              <a:rPr lang="en-US" sz="2000">
                <a:latin typeface="Tahoma" panose="020B0604030504040204" pitchFamily="34" charset="0"/>
                <a:ea typeface="Tahoma" panose="020B0604030504040204" pitchFamily="34" charset="0"/>
                <a:cs typeface="Tahoma" panose="020B0604030504040204" pitchFamily="34" charset="0"/>
              </a:rPr>
              <a:t>:</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4"/>
              </a:rPr>
              <a:t>https://docs.flutter.dev/development/ui/interactive</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a:buChar char="•"/>
            </a:pPr>
            <a:r>
              <a:rPr lang="en-US" sz="2000" err="1">
                <a:latin typeface="Tahoma" panose="020B0604030504040204" pitchFamily="34" charset="0"/>
                <a:ea typeface="Tahoma" panose="020B0604030504040204" pitchFamily="34" charset="0"/>
                <a:cs typeface="Tahoma" panose="020B0604030504040204" pitchFamily="34" charset="0"/>
              </a:rPr>
              <a:t>ListView</a:t>
            </a:r>
            <a:r>
              <a:rPr lang="en-US" sz="2000">
                <a:latin typeface="Tahoma" panose="020B0604030504040204" pitchFamily="34" charset="0"/>
                <a:ea typeface="Tahoma" panose="020B0604030504040204" pitchFamily="34" charset="0"/>
                <a:cs typeface="Tahoma" panose="020B0604030504040204" pitchFamily="34" charset="0"/>
              </a:rPr>
              <a:t>, Text, </a:t>
            </a:r>
            <a:r>
              <a:rPr lang="en-US" sz="2000" err="1">
                <a:latin typeface="Tahoma" panose="020B0604030504040204" pitchFamily="34" charset="0"/>
                <a:ea typeface="Tahoma" panose="020B0604030504040204" pitchFamily="34" charset="0"/>
                <a:cs typeface="Tahoma" panose="020B0604030504040204" pitchFamily="34" charset="0"/>
              </a:rPr>
              <a:t>ElevatedButton</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CircularProgressIndicator</a:t>
            </a:r>
            <a:r>
              <a:rPr lang="en-US" sz="2000">
                <a:latin typeface="Tahoma" panose="020B0604030504040204" pitchFamily="34" charset="0"/>
                <a:ea typeface="Tahoma" panose="020B0604030504040204" pitchFamily="34" charset="0"/>
                <a:cs typeface="Tahoma" panose="020B0604030504040204" pitchFamily="34" charset="0"/>
              </a:rPr>
              <a:t>:</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5"/>
              </a:rPr>
              <a:t>https://api.flutter.dev/flutter/widgets/ListView-class.html</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6"/>
              </a:rPr>
              <a:t>https://api.flutter.dev/flutter/material/ElevatedButton-class.html</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a:buChar char="•"/>
            </a:pPr>
            <a:endParaRPr lang="en-US" sz="2000">
              <a:latin typeface="Tahoma" panose="020B0604030504040204" pitchFamily="34" charset="0"/>
              <a:ea typeface="Tahoma" panose="020B0604030504040204" pitchFamily="34" charset="0"/>
              <a:cs typeface="Tahoma" panose="020B0604030504040204" pitchFamily="34" charset="0"/>
            </a:endParaRPr>
          </a:p>
          <a:p>
            <a:r>
              <a:rPr lang="en-US" sz="2000" err="1">
                <a:latin typeface="Tahoma" panose="020B0604030504040204" pitchFamily="34" charset="0"/>
                <a:ea typeface="Tahoma" panose="020B0604030504040204" pitchFamily="34" charset="0"/>
                <a:cs typeface="Tahoma" panose="020B0604030504040204" pitchFamily="34" charset="0"/>
              </a:rPr>
              <a:t>package:http</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a:buChar char="•"/>
            </a:pPr>
            <a:r>
              <a:rPr lang="en-US" sz="2000" err="1">
                <a:latin typeface="Tahoma" panose="020B0604030504040204" pitchFamily="34" charset="0"/>
                <a:ea typeface="Tahoma" panose="020B0604030504040204" pitchFamily="34" charset="0"/>
                <a:cs typeface="Tahoma" panose="020B0604030504040204" pitchFamily="34" charset="0"/>
              </a:rPr>
              <a:t>pub.dev</a:t>
            </a:r>
            <a:r>
              <a:rPr lang="en-US" sz="2000">
                <a:latin typeface="Tahoma" panose="020B0604030504040204" pitchFamily="34" charset="0"/>
                <a:ea typeface="Tahoma" panose="020B0604030504040204" pitchFamily="34" charset="0"/>
                <a:cs typeface="Tahoma" panose="020B0604030504040204" pitchFamily="34" charset="0"/>
              </a:rPr>
              <a:t> page &amp; docs (GET/POST usage):</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7"/>
              </a:rPr>
              <a:t>https://pub.dev/packages/http</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
              <a:buChar char="•"/>
            </a:pPr>
            <a:r>
              <a:rPr lang="en-US" sz="2000">
                <a:latin typeface="Tahoma" panose="020B0604030504040204" pitchFamily="34" charset="0"/>
                <a:ea typeface="Tahoma" panose="020B0604030504040204" pitchFamily="34" charset="0"/>
                <a:cs typeface="Tahoma" panose="020B0604030504040204" pitchFamily="34" charset="0"/>
              </a:rPr>
              <a:t>Example </a:t>
            </a:r>
            <a:r>
              <a:rPr lang="en-US" sz="2000" err="1">
                <a:latin typeface="Tahoma" panose="020B0604030504040204" pitchFamily="34" charset="0"/>
                <a:ea typeface="Tahoma" panose="020B0604030504040204" pitchFamily="34" charset="0"/>
                <a:cs typeface="Tahoma" panose="020B0604030504040204" pitchFamily="34" charset="0"/>
              </a:rPr>
              <a:t>sử</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dụng</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http.get</a:t>
            </a:r>
            <a:r>
              <a:rPr lang="en-US" sz="2000">
                <a:latin typeface="Tahoma" panose="020B0604030504040204" pitchFamily="34" charset="0"/>
                <a:ea typeface="Tahoma" panose="020B0604030504040204" pitchFamily="34" charset="0"/>
                <a:cs typeface="Tahoma" panose="020B0604030504040204" pitchFamily="34" charset="0"/>
              </a:rPr>
              <a:t> + Uri:</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8"/>
              </a:rPr>
              <a:t>https://pub.dev/packages/http#usage</a:t>
            </a:r>
            <a:endParaRPr lang="en-US" sz="2000">
              <a:latin typeface="Tahoma" panose="020B0604030504040204" pitchFamily="34" charset="0"/>
              <a:ea typeface="Tahoma" panose="020B0604030504040204" pitchFamily="34" charset="0"/>
              <a:cs typeface="Tahoma" panose="020B0604030504040204" pitchFamily="34" charset="0"/>
            </a:endParaRPr>
          </a:p>
          <a:p>
            <a:endParaRPr lang="en-US" sz="20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4549784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EB9D5F0B-E168-E1BE-A2C4-A39FB0F90A74}"/>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C1E8F4F-DD67-46A9-E056-92E60EA384BF}"/>
              </a:ext>
            </a:extLst>
          </p:cNvPr>
          <p:cNvSpPr txBox="1"/>
          <p:nvPr/>
        </p:nvSpPr>
        <p:spPr>
          <a:xfrm>
            <a:off x="731672"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Nguồn</a:t>
            </a:r>
            <a:r>
              <a:rPr lang="en-US" sz="3200" b="1">
                <a:ln w="25400" cap="sq">
                  <a:noFill/>
                  <a:miter lim="800000"/>
                </a:ln>
                <a:effectLst>
                  <a:glow rad="177800">
                    <a:schemeClr val="bg1">
                      <a:alpha val="86000"/>
                    </a:schemeClr>
                  </a:glow>
                </a:effectLst>
                <a:latin typeface="Tahoma"/>
                <a:ea typeface="Tahoma"/>
                <a:cs typeface="Tahoma"/>
              </a:rPr>
              <a:t> </a:t>
            </a:r>
            <a:r>
              <a:rPr lang="en-US" sz="3200" b="1" err="1">
                <a:ln w="25400" cap="sq">
                  <a:noFill/>
                  <a:miter lim="800000"/>
                </a:ln>
                <a:effectLst>
                  <a:glow rad="177800">
                    <a:schemeClr val="bg1">
                      <a:alpha val="86000"/>
                    </a:schemeClr>
                  </a:glow>
                </a:effectLst>
                <a:latin typeface="Tahoma"/>
                <a:ea typeface="Tahoma"/>
                <a:cs typeface="Tahoma"/>
              </a:rPr>
              <a:t>tham</a:t>
            </a:r>
            <a:r>
              <a:rPr lang="en-US" sz="3200" b="1">
                <a:ln w="25400" cap="sq">
                  <a:noFill/>
                  <a:miter lim="800000"/>
                </a:ln>
                <a:effectLst>
                  <a:glow rad="177800">
                    <a:schemeClr val="bg1">
                      <a:alpha val="86000"/>
                    </a:schemeClr>
                  </a:glow>
                </a:effectLst>
                <a:latin typeface="Tahoma"/>
                <a:ea typeface="Tahoma"/>
                <a:cs typeface="Tahoma"/>
              </a:rPr>
              <a:t> khảo:</a:t>
            </a:r>
            <a:endParaRPr lang="en-US"/>
          </a:p>
        </p:txBody>
      </p:sp>
      <p:cxnSp>
        <p:nvCxnSpPr>
          <p:cNvPr id="8" name="Straight Connector 7">
            <a:extLst>
              <a:ext uri="{FF2B5EF4-FFF2-40B4-BE49-F238E27FC236}">
                <a16:creationId xmlns:a16="http://schemas.microsoft.com/office/drawing/2014/main" id="{E0D6A197-8DB9-BB6E-DA17-C4D14C8D829C}"/>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40" name="Rectangle: Rounded Corners 39">
            <a:extLst>
              <a:ext uri="{FF2B5EF4-FFF2-40B4-BE49-F238E27FC236}">
                <a16:creationId xmlns:a16="http://schemas.microsoft.com/office/drawing/2014/main" id="{A8C8508A-0FC7-00CB-2212-80A3544EA5D0}"/>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A6E16B1E-F547-D552-1253-27749DF4C2E0}"/>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82FDCC0-8FC2-DF6F-6560-AE272EC964C8}"/>
              </a:ext>
            </a:extLst>
          </p:cNvPr>
          <p:cNvSpPr txBox="1"/>
          <p:nvPr/>
        </p:nvSpPr>
        <p:spPr>
          <a:xfrm>
            <a:off x="871959" y="1475622"/>
            <a:ext cx="11100709" cy="467820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err="1">
                <a:latin typeface="Tahoma" panose="020B0604030504040204" pitchFamily="34" charset="0"/>
                <a:ea typeface="Tahoma" panose="020B0604030504040204" pitchFamily="34" charset="0"/>
                <a:cs typeface="Tahoma" panose="020B0604030504040204" pitchFamily="34" charset="0"/>
              </a:rPr>
              <a:t>package:dio</a:t>
            </a:r>
          </a:p>
          <a:p>
            <a:pPr marL="285750" indent="-285750">
              <a:buFont typeface="Arial,Sans-Serif"/>
              <a:buChar char="•"/>
            </a:pPr>
            <a:r>
              <a:rPr lang="en-US" sz="2000" err="1">
                <a:latin typeface="Tahoma" panose="020B0604030504040204" pitchFamily="34" charset="0"/>
                <a:ea typeface="Tahoma" panose="020B0604030504040204" pitchFamily="34" charset="0"/>
                <a:cs typeface="Tahoma" panose="020B0604030504040204" pitchFamily="34" charset="0"/>
              </a:rPr>
              <a:t>pub.dev</a:t>
            </a:r>
            <a:r>
              <a:rPr lang="en-US" sz="2000">
                <a:latin typeface="Tahoma" panose="020B0604030504040204" pitchFamily="34" charset="0"/>
                <a:ea typeface="Tahoma" panose="020B0604030504040204" pitchFamily="34" charset="0"/>
                <a:cs typeface="Tahoma" panose="020B0604030504040204" pitchFamily="34" charset="0"/>
              </a:rPr>
              <a:t> page &amp; </a:t>
            </a:r>
            <a:r>
              <a:rPr lang="en-US" sz="2000" err="1">
                <a:latin typeface="Tahoma" panose="020B0604030504040204" pitchFamily="34" charset="0"/>
                <a:ea typeface="Tahoma" panose="020B0604030504040204" pitchFamily="34" charset="0"/>
                <a:cs typeface="Tahoma" panose="020B0604030504040204" pitchFamily="34" charset="0"/>
              </a:rPr>
              <a:t>tài</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liệu</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chính</a:t>
            </a:r>
            <a:r>
              <a:rPr lang="en-US" sz="2000">
                <a:latin typeface="Tahoma" panose="020B0604030504040204" pitchFamily="34" charset="0"/>
                <a:ea typeface="Tahoma" panose="020B0604030504040204" pitchFamily="34" charset="0"/>
                <a:cs typeface="Tahoma" panose="020B0604030504040204" pitchFamily="34" charset="0"/>
              </a:rPr>
              <a:t> (interceptors, options, </a:t>
            </a:r>
            <a:r>
              <a:rPr lang="en-US" sz="2000" err="1">
                <a:latin typeface="Tahoma" panose="020B0604030504040204" pitchFamily="34" charset="0"/>
                <a:ea typeface="Tahoma" panose="020B0604030504040204" pitchFamily="34" charset="0"/>
                <a:cs typeface="Tahoma" panose="020B0604030504040204" pitchFamily="34" charset="0"/>
              </a:rPr>
              <a:t>DioException</a:t>
            </a:r>
            <a:r>
              <a:rPr lang="en-US" sz="2000">
                <a:latin typeface="Tahoma" panose="020B0604030504040204" pitchFamily="34" charset="0"/>
                <a:ea typeface="Tahoma" panose="020B0604030504040204" pitchFamily="34" charset="0"/>
                <a:cs typeface="Tahoma" panose="020B0604030504040204" pitchFamily="34" charset="0"/>
              </a:rPr>
              <a:t>):</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3"/>
              </a:rPr>
              <a:t>https://pub.dev/packages/dio</a:t>
            </a:r>
            <a:endParaRPr lang="en-US" sz="2000">
              <a:latin typeface="Tahoma" panose="020B0604030504040204" pitchFamily="34" charset="0"/>
              <a:ea typeface="Tahoma" panose="020B0604030504040204" pitchFamily="34" charset="0"/>
              <a:cs typeface="Tahoma" panose="020B0604030504040204" pitchFamily="34" charset="0"/>
            </a:endParaRPr>
          </a:p>
          <a:p>
            <a:pPr marL="285750" indent="-285750">
              <a:buFont typeface="Arial,Sans-Serif"/>
              <a:buChar char="•"/>
            </a:pPr>
            <a:r>
              <a:rPr lang="en-US" sz="2000">
                <a:latin typeface="Tahoma" panose="020B0604030504040204" pitchFamily="34" charset="0"/>
                <a:ea typeface="Tahoma" panose="020B0604030504040204" pitchFamily="34" charset="0"/>
                <a:cs typeface="Tahoma" panose="020B0604030504040204" pitchFamily="34" charset="0"/>
              </a:rPr>
              <a:t>Interceptors (</a:t>
            </a:r>
            <a:r>
              <a:rPr lang="en-US" sz="2000" err="1">
                <a:latin typeface="Tahoma" panose="020B0604030504040204" pitchFamily="34" charset="0"/>
                <a:ea typeface="Tahoma" panose="020B0604030504040204" pitchFamily="34" charset="0"/>
                <a:cs typeface="Tahoma" panose="020B0604030504040204" pitchFamily="34" charset="0"/>
              </a:rPr>
              <a:t>InterceptorsWrapper</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và</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ví</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dụ</a:t>
            </a:r>
            <a:r>
              <a:rPr lang="en-US" sz="2000">
                <a:latin typeface="Tahoma" panose="020B0604030504040204" pitchFamily="34" charset="0"/>
                <a:ea typeface="Tahoma" panose="020B0604030504040204" pitchFamily="34" charset="0"/>
                <a:cs typeface="Tahoma" panose="020B0604030504040204" pitchFamily="34" charset="0"/>
              </a:rPr>
              <a:t>:</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4"/>
              </a:rPr>
              <a:t>https://pub.dev/documentation/dio/latest/dio/InterceptorsWrapper-class.html</a:t>
            </a:r>
          </a:p>
          <a:p>
            <a:pPr marL="285750" indent="-285750">
              <a:buFont typeface="Arial,Sans-Serif"/>
              <a:buChar char="•"/>
            </a:pPr>
            <a:r>
              <a:rPr lang="en-US" sz="2000" err="1">
                <a:latin typeface="Tahoma" panose="020B0604030504040204" pitchFamily="34" charset="0"/>
                <a:ea typeface="Tahoma" panose="020B0604030504040204" pitchFamily="34" charset="0"/>
                <a:cs typeface="Tahoma" panose="020B0604030504040204" pitchFamily="34" charset="0"/>
              </a:rPr>
              <a:t>DioException</a:t>
            </a:r>
            <a:r>
              <a:rPr lang="en-US" sz="2000">
                <a:latin typeface="Tahoma" panose="020B0604030504040204" pitchFamily="34" charset="0"/>
                <a:ea typeface="Tahoma" panose="020B0604030504040204" pitchFamily="34" charset="0"/>
                <a:cs typeface="Tahoma" panose="020B0604030504040204" pitchFamily="34" charset="0"/>
              </a:rPr>
              <a:t> / types:</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5"/>
              </a:rPr>
              <a:t>https://pub.dev/documentation/dio/latest/dio/DioException-class.html</a:t>
            </a:r>
          </a:p>
          <a:p>
            <a:pPr marL="285750" indent="-285750">
              <a:buFont typeface="Arial,Sans-Serif"/>
              <a:buChar char="•"/>
            </a:pPr>
            <a:endParaRPr lang="en-US" sz="2000">
              <a:latin typeface="Tahoma" panose="020B0604030504040204" pitchFamily="34" charset="0"/>
              <a:ea typeface="Tahoma" panose="020B0604030504040204" pitchFamily="34" charset="0"/>
              <a:cs typeface="Tahoma" panose="020B0604030504040204" pitchFamily="34" charset="0"/>
            </a:endParaRPr>
          </a:p>
          <a:p>
            <a:r>
              <a:rPr lang="en-US" sz="2000" err="1">
                <a:latin typeface="Tahoma" panose="020B0604030504040204" pitchFamily="34" charset="0"/>
                <a:ea typeface="Tahoma" panose="020B0604030504040204" pitchFamily="34" charset="0"/>
                <a:cs typeface="Tahoma" panose="020B0604030504040204" pitchFamily="34" charset="0"/>
              </a:rPr>
              <a:t>JSONPlaceholder</a:t>
            </a:r>
            <a:r>
              <a:rPr lang="en-US" sz="2000">
                <a:latin typeface="Tahoma" panose="020B0604030504040204" pitchFamily="34" charset="0"/>
                <a:ea typeface="Tahoma" panose="020B0604030504040204" pitchFamily="34" charset="0"/>
                <a:cs typeface="Tahoma" panose="020B0604030504040204" pitchFamily="34" charset="0"/>
              </a:rPr>
              <a:t> (API </a:t>
            </a:r>
            <a:r>
              <a:rPr lang="en-US" sz="2000" err="1">
                <a:latin typeface="Tahoma" panose="020B0604030504040204" pitchFamily="34" charset="0"/>
                <a:ea typeface="Tahoma" panose="020B0604030504040204" pitchFamily="34" charset="0"/>
                <a:cs typeface="Tahoma" panose="020B0604030504040204" pitchFamily="34" charset="0"/>
              </a:rPr>
              <a:t>mẫu</a:t>
            </a:r>
            <a:r>
              <a:rPr lang="en-US" sz="2000">
                <a:latin typeface="Tahoma" panose="020B0604030504040204" pitchFamily="34" charset="0"/>
                <a:ea typeface="Tahoma" panose="020B0604030504040204" pitchFamily="34" charset="0"/>
                <a:cs typeface="Tahoma" panose="020B0604030504040204" pitchFamily="34" charset="0"/>
              </a:rPr>
              <a:t>)</a:t>
            </a:r>
          </a:p>
          <a:p>
            <a:pPr marL="285750" indent="-285750">
              <a:buFont typeface="Arial,Sans-Serif"/>
              <a:buChar char="•"/>
            </a:pPr>
            <a:r>
              <a:rPr lang="en-US" sz="2000">
                <a:latin typeface="Tahoma" panose="020B0604030504040204" pitchFamily="34" charset="0"/>
                <a:ea typeface="Tahoma" panose="020B0604030504040204" pitchFamily="34" charset="0"/>
                <a:cs typeface="Tahoma" panose="020B0604030504040204" pitchFamily="34" charset="0"/>
              </a:rPr>
              <a:t>API demo (posts, comments...):</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6"/>
              </a:rPr>
              <a:t>https://jsonplaceholder.typicode.com/</a:t>
            </a:r>
          </a:p>
          <a:p>
            <a:r>
              <a:rPr lang="en-US" sz="2000">
                <a:latin typeface="Tahoma" panose="020B0604030504040204" pitchFamily="34" charset="0"/>
                <a:ea typeface="Tahoma" panose="020B0604030504040204" pitchFamily="34" charset="0"/>
                <a:cs typeface="Tahoma" panose="020B0604030504040204" pitchFamily="34" charset="0"/>
              </a:rPr>
              <a:t>Dart: convert (JSON)</a:t>
            </a:r>
          </a:p>
          <a:p>
            <a:pPr marL="285750" indent="-285750">
              <a:buFont typeface="Arial,Sans-Serif"/>
              <a:buChar char="•"/>
            </a:pPr>
            <a:r>
              <a:rPr lang="en-US" sz="2000" err="1">
                <a:latin typeface="Tahoma" panose="020B0604030504040204" pitchFamily="34" charset="0"/>
                <a:ea typeface="Tahoma" panose="020B0604030504040204" pitchFamily="34" charset="0"/>
                <a:cs typeface="Tahoma" panose="020B0604030504040204" pitchFamily="34" charset="0"/>
              </a:rPr>
              <a:t>dart:convert</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jsonEncode</a:t>
            </a:r>
            <a:r>
              <a:rPr lang="en-US" sz="2000">
                <a:latin typeface="Tahoma" panose="020B0604030504040204" pitchFamily="34" charset="0"/>
                <a:ea typeface="Tahoma" panose="020B0604030504040204" pitchFamily="34" charset="0"/>
                <a:cs typeface="Tahoma" panose="020B0604030504040204" pitchFamily="34" charset="0"/>
              </a:rPr>
              <a:t>/</a:t>
            </a:r>
            <a:r>
              <a:rPr lang="en-US" sz="2000" err="1">
                <a:latin typeface="Tahoma" panose="020B0604030504040204" pitchFamily="34" charset="0"/>
                <a:ea typeface="Tahoma" panose="020B0604030504040204" pitchFamily="34" charset="0"/>
                <a:cs typeface="Tahoma" panose="020B0604030504040204" pitchFamily="34" charset="0"/>
              </a:rPr>
              <a:t>jsonDecode</a:t>
            </a:r>
            <a:r>
              <a:rPr lang="en-US" sz="2000">
                <a:latin typeface="Tahoma" panose="020B0604030504040204" pitchFamily="34" charset="0"/>
                <a:ea typeface="Tahoma" panose="020B0604030504040204" pitchFamily="34" charset="0"/>
                <a:cs typeface="Tahoma" panose="020B0604030504040204" pitchFamily="34" charset="0"/>
              </a:rPr>
              <a:t>):</a:t>
            </a:r>
            <a:br>
              <a:rPr lang="en-US" sz="2000">
                <a:latin typeface="Tahoma" panose="020B0604030504040204" pitchFamily="34" charset="0"/>
                <a:ea typeface="Tahoma" panose="020B0604030504040204" pitchFamily="34" charset="0"/>
                <a:cs typeface="Tahoma" panose="020B0604030504040204" pitchFamily="34" charset="0"/>
              </a:rPr>
            </a:br>
            <a:r>
              <a:rPr lang="en-US" sz="2000">
                <a:latin typeface="Tahoma" panose="020B0604030504040204" pitchFamily="34" charset="0"/>
                <a:ea typeface="Tahoma" panose="020B0604030504040204" pitchFamily="34" charset="0"/>
                <a:cs typeface="Tahoma" panose="020B0604030504040204" pitchFamily="34" charset="0"/>
              </a:rPr>
              <a:t> </a:t>
            </a:r>
            <a:r>
              <a:rPr lang="en-US" sz="2000">
                <a:latin typeface="Tahoma" panose="020B0604030504040204" pitchFamily="34" charset="0"/>
                <a:ea typeface="Tahoma" panose="020B0604030504040204" pitchFamily="34" charset="0"/>
                <a:cs typeface="Tahoma" panose="020B0604030504040204" pitchFamily="34" charset="0"/>
                <a:hlinkClick r:id="rId7"/>
              </a:rPr>
              <a:t>https://api.dart.dev/stable/dart-convert/dart-convert-library.html</a:t>
            </a:r>
            <a:endParaRPr lang="en-US" sz="2000">
              <a:latin typeface="Tahoma" panose="020B0604030504040204" pitchFamily="34" charset="0"/>
              <a:ea typeface="Tahoma" panose="020B0604030504040204" pitchFamily="34" charset="0"/>
              <a:cs typeface="Tahoma" panose="020B0604030504040204" pitchFamily="34" charset="0"/>
            </a:endParaRPr>
          </a:p>
          <a:p>
            <a:endParaRPr lang="en-US" sz="20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05397234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7A764BF-81B6-3481-FE55-A09718886600}"/>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1512F82D-0FE3-8904-5A15-8F3F36EC11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3700670" y="-1633335"/>
            <a:ext cx="6858001" cy="10124663"/>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49C335FB-8AFA-948C-976A-4B403E5A1241}"/>
              </a:ext>
            </a:extLst>
          </p:cNvPr>
          <p:cNvSpPr txBox="1"/>
          <p:nvPr/>
        </p:nvSpPr>
        <p:spPr>
          <a:xfrm>
            <a:off x="4244560" y="2459500"/>
            <a:ext cx="7852189" cy="1938992"/>
          </a:xfrm>
          <a:prstGeom prst="rect">
            <a:avLst/>
          </a:prstGeom>
          <a:noFill/>
        </p:spPr>
        <p:txBody>
          <a:bodyPr wrap="square" rtlCol="0">
            <a:spAutoFit/>
          </a:bodyPr>
          <a:lstStyle/>
          <a:p>
            <a:pPr algn="ct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Cảm</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ơn</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thầy</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bạn</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đã</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lắng</a:t>
            </a:r>
            <a:r>
              <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6000" b="1" err="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rPr>
              <a:t>nghe</a:t>
            </a:r>
            <a:endParaRPr lang="en-US" sz="6000" b="1">
              <a:ln w="34925">
                <a:solidFill>
                  <a:schemeClr val="tx1"/>
                </a:solidFill>
              </a:ln>
              <a:solidFill>
                <a:schemeClr val="bg1"/>
              </a:solidFill>
              <a:latin typeface="Tahoma" panose="020B0604030504040204" pitchFamily="34" charset="0"/>
              <a:ea typeface="Tahoma" panose="020B0604030504040204" pitchFamily="34" charset="0"/>
              <a:cs typeface="Tahoma" panose="020B0604030504040204" pitchFamily="34" charset="0"/>
            </a:endParaRPr>
          </a:p>
        </p:txBody>
      </p:sp>
      <p:cxnSp>
        <p:nvCxnSpPr>
          <p:cNvPr id="12" name="Straight Connector 11">
            <a:extLst>
              <a:ext uri="{FF2B5EF4-FFF2-40B4-BE49-F238E27FC236}">
                <a16:creationId xmlns:a16="http://schemas.microsoft.com/office/drawing/2014/main" id="{909BCCE7-44DB-AB42-03E6-214970F285C6}"/>
              </a:ext>
            </a:extLst>
          </p:cNvPr>
          <p:cNvCxnSpPr>
            <a:cxnSpLocks/>
          </p:cNvCxnSpPr>
          <p:nvPr/>
        </p:nvCxnSpPr>
        <p:spPr>
          <a:xfrm>
            <a:off x="5247861" y="-200828"/>
            <a:ext cx="5638800" cy="0"/>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C2FFA492-67DE-069A-AB71-2617F416920A}"/>
              </a:ext>
            </a:extLst>
          </p:cNvPr>
          <p:cNvCxnSpPr>
            <a:cxnSpLocks/>
          </p:cNvCxnSpPr>
          <p:nvPr/>
        </p:nvCxnSpPr>
        <p:spPr>
          <a:xfrm>
            <a:off x="5247861" y="6996290"/>
            <a:ext cx="5638800" cy="0"/>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sp>
        <p:nvSpPr>
          <p:cNvPr id="14" name="Oval 6">
            <a:extLst>
              <a:ext uri="{FF2B5EF4-FFF2-40B4-BE49-F238E27FC236}">
                <a16:creationId xmlns:a16="http://schemas.microsoft.com/office/drawing/2014/main" id="{872DA4AC-7F8E-E839-E0FF-52616B5AF93E}"/>
              </a:ext>
            </a:extLst>
          </p:cNvPr>
          <p:cNvSpPr/>
          <p:nvPr/>
        </p:nvSpPr>
        <p:spPr>
          <a:xfrm>
            <a:off x="-364435" y="-140654"/>
            <a:ext cx="4734784" cy="7287221"/>
          </a:xfrm>
          <a:custGeom>
            <a:avLst/>
            <a:gdLst>
              <a:gd name="connsiteX0" fmla="*/ 0 w 6864350"/>
              <a:gd name="connsiteY0" fmla="*/ 3432175 h 6864350"/>
              <a:gd name="connsiteX1" fmla="*/ 3432175 w 6864350"/>
              <a:gd name="connsiteY1" fmla="*/ 0 h 6864350"/>
              <a:gd name="connsiteX2" fmla="*/ 6864350 w 6864350"/>
              <a:gd name="connsiteY2" fmla="*/ 3432175 h 6864350"/>
              <a:gd name="connsiteX3" fmla="*/ 3432175 w 6864350"/>
              <a:gd name="connsiteY3" fmla="*/ 6864350 h 6864350"/>
              <a:gd name="connsiteX4" fmla="*/ 0 w 6864350"/>
              <a:gd name="connsiteY4" fmla="*/ 3432175 h 6864350"/>
              <a:gd name="connsiteX0" fmla="*/ 15255 w 6879605"/>
              <a:gd name="connsiteY0" fmla="*/ 3477239 h 6909414"/>
              <a:gd name="connsiteX1" fmla="*/ 2238031 w 6879605"/>
              <a:gd name="connsiteY1" fmla="*/ 1641951 h 6909414"/>
              <a:gd name="connsiteX2" fmla="*/ 3447430 w 6879605"/>
              <a:gd name="connsiteY2" fmla="*/ 45064 h 6909414"/>
              <a:gd name="connsiteX3" fmla="*/ 6879605 w 6879605"/>
              <a:gd name="connsiteY3" fmla="*/ 3477239 h 6909414"/>
              <a:gd name="connsiteX4" fmla="*/ 3447430 w 6879605"/>
              <a:gd name="connsiteY4" fmla="*/ 6909414 h 6909414"/>
              <a:gd name="connsiteX5" fmla="*/ 15255 w 6879605"/>
              <a:gd name="connsiteY5" fmla="*/ 3477239 h 6909414"/>
              <a:gd name="connsiteX0" fmla="*/ 55104 w 5441837"/>
              <a:gd name="connsiteY0" fmla="*/ 4186230 h 6914519"/>
              <a:gd name="connsiteX1" fmla="*/ 800263 w 5441837"/>
              <a:gd name="connsiteY1" fmla="*/ 1641951 h 6914519"/>
              <a:gd name="connsiteX2" fmla="*/ 2009662 w 5441837"/>
              <a:gd name="connsiteY2" fmla="*/ 45064 h 6914519"/>
              <a:gd name="connsiteX3" fmla="*/ 5441837 w 5441837"/>
              <a:gd name="connsiteY3" fmla="*/ 3477239 h 6914519"/>
              <a:gd name="connsiteX4" fmla="*/ 2009662 w 5441837"/>
              <a:gd name="connsiteY4" fmla="*/ 6909414 h 6914519"/>
              <a:gd name="connsiteX5" fmla="*/ 55104 w 5441837"/>
              <a:gd name="connsiteY5" fmla="*/ 4186230 h 6914519"/>
              <a:gd name="connsiteX0" fmla="*/ 186139 w 5036159"/>
              <a:gd name="connsiteY0" fmla="*/ 4683187 h 6927212"/>
              <a:gd name="connsiteX1" fmla="*/ 394585 w 5036159"/>
              <a:gd name="connsiteY1" fmla="*/ 1641951 h 6927212"/>
              <a:gd name="connsiteX2" fmla="*/ 1603984 w 5036159"/>
              <a:gd name="connsiteY2" fmla="*/ 45064 h 6927212"/>
              <a:gd name="connsiteX3" fmla="*/ 5036159 w 5036159"/>
              <a:gd name="connsiteY3" fmla="*/ 3477239 h 6927212"/>
              <a:gd name="connsiteX4" fmla="*/ 1603984 w 5036159"/>
              <a:gd name="connsiteY4" fmla="*/ 6909414 h 6927212"/>
              <a:gd name="connsiteX5" fmla="*/ 186139 w 5036159"/>
              <a:gd name="connsiteY5" fmla="*/ 4683187 h 6927212"/>
              <a:gd name="connsiteX0" fmla="*/ 28098 w 4878118"/>
              <a:gd name="connsiteY0" fmla="*/ 4678171 h 6920195"/>
              <a:gd name="connsiteX1" fmla="*/ 481710 w 4878118"/>
              <a:gd name="connsiteY1" fmla="*/ 2968777 h 6920195"/>
              <a:gd name="connsiteX2" fmla="*/ 236544 w 4878118"/>
              <a:gd name="connsiteY2" fmla="*/ 1636935 h 6920195"/>
              <a:gd name="connsiteX3" fmla="*/ 1445943 w 4878118"/>
              <a:gd name="connsiteY3" fmla="*/ 40048 h 6920195"/>
              <a:gd name="connsiteX4" fmla="*/ 4878118 w 4878118"/>
              <a:gd name="connsiteY4" fmla="*/ 3472223 h 6920195"/>
              <a:gd name="connsiteX5" fmla="*/ 1445943 w 4878118"/>
              <a:gd name="connsiteY5" fmla="*/ 6904398 h 6920195"/>
              <a:gd name="connsiteX6" fmla="*/ 28098 w 4878118"/>
              <a:gd name="connsiteY6" fmla="*/ 4678171 h 6920195"/>
              <a:gd name="connsiteX0" fmla="*/ 28098 w 4878118"/>
              <a:gd name="connsiteY0" fmla="*/ 4667908 h 6909932"/>
              <a:gd name="connsiteX1" fmla="*/ 481710 w 4878118"/>
              <a:gd name="connsiteY1" fmla="*/ 2958514 h 6909932"/>
              <a:gd name="connsiteX2" fmla="*/ 528092 w 4878118"/>
              <a:gd name="connsiteY2" fmla="*/ 1818829 h 6909932"/>
              <a:gd name="connsiteX3" fmla="*/ 1445943 w 4878118"/>
              <a:gd name="connsiteY3" fmla="*/ 29785 h 6909932"/>
              <a:gd name="connsiteX4" fmla="*/ 4878118 w 4878118"/>
              <a:gd name="connsiteY4" fmla="*/ 3461960 h 6909932"/>
              <a:gd name="connsiteX5" fmla="*/ 1445943 w 4878118"/>
              <a:gd name="connsiteY5" fmla="*/ 6894135 h 6909932"/>
              <a:gd name="connsiteX6" fmla="*/ 28098 w 4878118"/>
              <a:gd name="connsiteY6" fmla="*/ 4667908 h 6909932"/>
              <a:gd name="connsiteX0" fmla="*/ 28098 w 4878118"/>
              <a:gd name="connsiteY0" fmla="*/ 4673948 h 6915972"/>
              <a:gd name="connsiteX1" fmla="*/ 481710 w 4878118"/>
              <a:gd name="connsiteY1" fmla="*/ 2964554 h 6915972"/>
              <a:gd name="connsiteX2" fmla="*/ 528092 w 4878118"/>
              <a:gd name="connsiteY2" fmla="*/ 1824869 h 6915972"/>
              <a:gd name="connsiteX3" fmla="*/ 1445943 w 4878118"/>
              <a:gd name="connsiteY3" fmla="*/ 35825 h 6915972"/>
              <a:gd name="connsiteX4" fmla="*/ 4878118 w 4878118"/>
              <a:gd name="connsiteY4" fmla="*/ 3468000 h 6915972"/>
              <a:gd name="connsiteX5" fmla="*/ 1445943 w 4878118"/>
              <a:gd name="connsiteY5" fmla="*/ 6900175 h 6915972"/>
              <a:gd name="connsiteX6" fmla="*/ 28098 w 4878118"/>
              <a:gd name="connsiteY6" fmla="*/ 4673948 h 6915972"/>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8098 w 4878118"/>
              <a:gd name="connsiteY0" fmla="*/ 4678103 h 6920127"/>
              <a:gd name="connsiteX1" fmla="*/ 481710 w 4878118"/>
              <a:gd name="connsiteY1" fmla="*/ 2968709 h 6920127"/>
              <a:gd name="connsiteX2" fmla="*/ 528092 w 4878118"/>
              <a:gd name="connsiteY2" fmla="*/ 1829024 h 6920127"/>
              <a:gd name="connsiteX3" fmla="*/ 1445943 w 4878118"/>
              <a:gd name="connsiteY3" fmla="*/ 39980 h 6920127"/>
              <a:gd name="connsiteX4" fmla="*/ 4878118 w 4878118"/>
              <a:gd name="connsiteY4" fmla="*/ 3472155 h 6920127"/>
              <a:gd name="connsiteX5" fmla="*/ 1445943 w 4878118"/>
              <a:gd name="connsiteY5" fmla="*/ 6904330 h 6920127"/>
              <a:gd name="connsiteX6" fmla="*/ 28098 w 4878118"/>
              <a:gd name="connsiteY6" fmla="*/ 4678103 h 6920127"/>
              <a:gd name="connsiteX0" fmla="*/ 25863 w 4875883"/>
              <a:gd name="connsiteY0" fmla="*/ 4678103 h 6920743"/>
              <a:gd name="connsiteX1" fmla="*/ 505980 w 4875883"/>
              <a:gd name="connsiteY1" fmla="*/ 2524762 h 6920743"/>
              <a:gd name="connsiteX2" fmla="*/ 525857 w 4875883"/>
              <a:gd name="connsiteY2" fmla="*/ 1829024 h 6920743"/>
              <a:gd name="connsiteX3" fmla="*/ 1443708 w 4875883"/>
              <a:gd name="connsiteY3" fmla="*/ 39980 h 6920743"/>
              <a:gd name="connsiteX4" fmla="*/ 4875883 w 4875883"/>
              <a:gd name="connsiteY4" fmla="*/ 3472155 h 6920743"/>
              <a:gd name="connsiteX5" fmla="*/ 1443708 w 4875883"/>
              <a:gd name="connsiteY5" fmla="*/ 6904330 h 6920743"/>
              <a:gd name="connsiteX6" fmla="*/ 25863 w 4875883"/>
              <a:gd name="connsiteY6" fmla="*/ 4678103 h 6920743"/>
              <a:gd name="connsiteX0" fmla="*/ 316163 w 5166183"/>
              <a:gd name="connsiteY0" fmla="*/ 4678103 h 6920743"/>
              <a:gd name="connsiteX1" fmla="*/ 796280 w 5166183"/>
              <a:gd name="connsiteY1" fmla="*/ 2524762 h 6920743"/>
              <a:gd name="connsiteX2" fmla="*/ 816157 w 5166183"/>
              <a:gd name="connsiteY2" fmla="*/ 1829024 h 6920743"/>
              <a:gd name="connsiteX3" fmla="*/ 1734008 w 5166183"/>
              <a:gd name="connsiteY3" fmla="*/ 39980 h 6920743"/>
              <a:gd name="connsiteX4" fmla="*/ 5166183 w 5166183"/>
              <a:gd name="connsiteY4" fmla="*/ 3472155 h 6920743"/>
              <a:gd name="connsiteX5" fmla="*/ 1734008 w 5166183"/>
              <a:gd name="connsiteY5" fmla="*/ 6904330 h 6920743"/>
              <a:gd name="connsiteX6" fmla="*/ 316163 w 5166183"/>
              <a:gd name="connsiteY6" fmla="*/ 4678103 h 6920743"/>
              <a:gd name="connsiteX0" fmla="*/ 239182 w 5089202"/>
              <a:gd name="connsiteY0" fmla="*/ 4678103 h 6920415"/>
              <a:gd name="connsiteX1" fmla="*/ 851821 w 5089202"/>
              <a:gd name="connsiteY1" fmla="*/ 2756675 h 6920415"/>
              <a:gd name="connsiteX2" fmla="*/ 739176 w 5089202"/>
              <a:gd name="connsiteY2" fmla="*/ 1829024 h 6920415"/>
              <a:gd name="connsiteX3" fmla="*/ 1657027 w 5089202"/>
              <a:gd name="connsiteY3" fmla="*/ 39980 h 6920415"/>
              <a:gd name="connsiteX4" fmla="*/ 5089202 w 5089202"/>
              <a:gd name="connsiteY4" fmla="*/ 3472155 h 6920415"/>
              <a:gd name="connsiteX5" fmla="*/ 1657027 w 5089202"/>
              <a:gd name="connsiteY5" fmla="*/ 6904330 h 6920415"/>
              <a:gd name="connsiteX6" fmla="*/ 239182 w 5089202"/>
              <a:gd name="connsiteY6" fmla="*/ 4678103 h 6920415"/>
              <a:gd name="connsiteX0" fmla="*/ 370253 w 5220273"/>
              <a:gd name="connsiteY0" fmla="*/ 4678103 h 6920415"/>
              <a:gd name="connsiteX1" fmla="*/ 982892 w 5220273"/>
              <a:gd name="connsiteY1" fmla="*/ 2756675 h 6920415"/>
              <a:gd name="connsiteX2" fmla="*/ 870247 w 5220273"/>
              <a:gd name="connsiteY2" fmla="*/ 1829024 h 6920415"/>
              <a:gd name="connsiteX3" fmla="*/ 1788098 w 5220273"/>
              <a:gd name="connsiteY3" fmla="*/ 39980 h 6920415"/>
              <a:gd name="connsiteX4" fmla="*/ 5220273 w 5220273"/>
              <a:gd name="connsiteY4" fmla="*/ 3472155 h 6920415"/>
              <a:gd name="connsiteX5" fmla="*/ 1788098 w 5220273"/>
              <a:gd name="connsiteY5" fmla="*/ 6904330 h 6920415"/>
              <a:gd name="connsiteX6" fmla="*/ 370253 w 5220273"/>
              <a:gd name="connsiteY6" fmla="*/ 4678103 h 6920415"/>
              <a:gd name="connsiteX0" fmla="*/ 394315 w 5244335"/>
              <a:gd name="connsiteY0" fmla="*/ 4678103 h 6920415"/>
              <a:gd name="connsiteX1" fmla="*/ 1006954 w 5244335"/>
              <a:gd name="connsiteY1" fmla="*/ 2756675 h 6920415"/>
              <a:gd name="connsiteX2" fmla="*/ 894309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78103 h 6920415"/>
              <a:gd name="connsiteX1" fmla="*/ 1006954 w 5244335"/>
              <a:gd name="connsiteY1" fmla="*/ 2756675 h 6920415"/>
              <a:gd name="connsiteX2" fmla="*/ 894309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78103 h 6920415"/>
              <a:gd name="connsiteX1" fmla="*/ 1006954 w 5244335"/>
              <a:gd name="connsiteY1" fmla="*/ 2756675 h 6920415"/>
              <a:gd name="connsiteX2" fmla="*/ 967196 w 5244335"/>
              <a:gd name="connsiteY2" fmla="*/ 1829024 h 6920415"/>
              <a:gd name="connsiteX3" fmla="*/ 1812160 w 5244335"/>
              <a:gd name="connsiteY3" fmla="*/ 39980 h 6920415"/>
              <a:gd name="connsiteX4" fmla="*/ 5244335 w 5244335"/>
              <a:gd name="connsiteY4" fmla="*/ 3472155 h 6920415"/>
              <a:gd name="connsiteX5" fmla="*/ 1812160 w 5244335"/>
              <a:gd name="connsiteY5" fmla="*/ 6904330 h 6920415"/>
              <a:gd name="connsiteX6" fmla="*/ 394315 w 5244335"/>
              <a:gd name="connsiteY6" fmla="*/ 4678103 h 6920415"/>
              <a:gd name="connsiteX0" fmla="*/ 394315 w 5244335"/>
              <a:gd name="connsiteY0" fmla="*/ 4683931 h 6926243"/>
              <a:gd name="connsiteX1" fmla="*/ 1006954 w 5244335"/>
              <a:gd name="connsiteY1" fmla="*/ 2762503 h 6926243"/>
              <a:gd name="connsiteX2" fmla="*/ 967196 w 5244335"/>
              <a:gd name="connsiteY2" fmla="*/ 1834852 h 6926243"/>
              <a:gd name="connsiteX3" fmla="*/ 1812160 w 5244335"/>
              <a:gd name="connsiteY3" fmla="*/ 45808 h 6926243"/>
              <a:gd name="connsiteX4" fmla="*/ 5244335 w 5244335"/>
              <a:gd name="connsiteY4" fmla="*/ 3477983 h 6926243"/>
              <a:gd name="connsiteX5" fmla="*/ 1812160 w 5244335"/>
              <a:gd name="connsiteY5" fmla="*/ 6910158 h 6926243"/>
              <a:gd name="connsiteX6" fmla="*/ 394315 w 5244335"/>
              <a:gd name="connsiteY6" fmla="*/ 4683931 h 6926243"/>
              <a:gd name="connsiteX0" fmla="*/ 394315 w 5244335"/>
              <a:gd name="connsiteY0" fmla="*/ 4655296 h 6897608"/>
              <a:gd name="connsiteX1" fmla="*/ 1006954 w 5244335"/>
              <a:gd name="connsiteY1" fmla="*/ 2733868 h 6897608"/>
              <a:gd name="connsiteX2" fmla="*/ 967196 w 5244335"/>
              <a:gd name="connsiteY2" fmla="*/ 1806217 h 6897608"/>
              <a:gd name="connsiteX3" fmla="*/ 1812160 w 5244335"/>
              <a:gd name="connsiteY3" fmla="*/ 17173 h 6897608"/>
              <a:gd name="connsiteX4" fmla="*/ 5244335 w 5244335"/>
              <a:gd name="connsiteY4" fmla="*/ 3449348 h 6897608"/>
              <a:gd name="connsiteX5" fmla="*/ 1812160 w 5244335"/>
              <a:gd name="connsiteY5" fmla="*/ 6881523 h 6897608"/>
              <a:gd name="connsiteX6" fmla="*/ 394315 w 5244335"/>
              <a:gd name="connsiteY6" fmla="*/ 4655296 h 6897608"/>
              <a:gd name="connsiteX0" fmla="*/ 394315 w 5330051"/>
              <a:gd name="connsiteY0" fmla="*/ 4641876 h 6884188"/>
              <a:gd name="connsiteX1" fmla="*/ 1006954 w 5330051"/>
              <a:gd name="connsiteY1" fmla="*/ 2720448 h 6884188"/>
              <a:gd name="connsiteX2" fmla="*/ 967196 w 5330051"/>
              <a:gd name="connsiteY2" fmla="*/ 1792797 h 6884188"/>
              <a:gd name="connsiteX3" fmla="*/ 1812160 w 5330051"/>
              <a:gd name="connsiteY3" fmla="*/ 3753 h 6884188"/>
              <a:gd name="connsiteX4" fmla="*/ 3783283 w 5330051"/>
              <a:gd name="connsiteY4" fmla="*/ 2183735 h 6884188"/>
              <a:gd name="connsiteX5" fmla="*/ 5244335 w 5330051"/>
              <a:gd name="connsiteY5" fmla="*/ 3435928 h 6884188"/>
              <a:gd name="connsiteX6" fmla="*/ 1812160 w 5330051"/>
              <a:gd name="connsiteY6" fmla="*/ 6868103 h 6884188"/>
              <a:gd name="connsiteX7" fmla="*/ 394315 w 5330051"/>
              <a:gd name="connsiteY7" fmla="*/ 4641876 h 6884188"/>
              <a:gd name="connsiteX0" fmla="*/ 394315 w 5330051"/>
              <a:gd name="connsiteY0" fmla="*/ 4641876 h 6884188"/>
              <a:gd name="connsiteX1" fmla="*/ 1006954 w 5330051"/>
              <a:gd name="connsiteY1" fmla="*/ 2720448 h 6884188"/>
              <a:gd name="connsiteX2" fmla="*/ 967196 w 5330051"/>
              <a:gd name="connsiteY2" fmla="*/ 1792797 h 6884188"/>
              <a:gd name="connsiteX3" fmla="*/ 1812160 w 5330051"/>
              <a:gd name="connsiteY3" fmla="*/ 3753 h 6884188"/>
              <a:gd name="connsiteX4" fmla="*/ 3783283 w 5330051"/>
              <a:gd name="connsiteY4" fmla="*/ 2183735 h 6884188"/>
              <a:gd name="connsiteX5" fmla="*/ 5244335 w 5330051"/>
              <a:gd name="connsiteY5" fmla="*/ 3435928 h 6884188"/>
              <a:gd name="connsiteX6" fmla="*/ 1812160 w 5330051"/>
              <a:gd name="connsiteY6" fmla="*/ 6868103 h 6884188"/>
              <a:gd name="connsiteX7" fmla="*/ 394315 w 5330051"/>
              <a:gd name="connsiteY7" fmla="*/ 4641876 h 6884188"/>
              <a:gd name="connsiteX0" fmla="*/ 394315 w 5317837"/>
              <a:gd name="connsiteY0" fmla="*/ 4643961 h 6886273"/>
              <a:gd name="connsiteX1" fmla="*/ 1006954 w 5317837"/>
              <a:gd name="connsiteY1" fmla="*/ 2722533 h 6886273"/>
              <a:gd name="connsiteX2" fmla="*/ 967196 w 5317837"/>
              <a:gd name="connsiteY2" fmla="*/ 1794882 h 6886273"/>
              <a:gd name="connsiteX3" fmla="*/ 1812160 w 5317837"/>
              <a:gd name="connsiteY3" fmla="*/ 5838 h 6886273"/>
              <a:gd name="connsiteX4" fmla="*/ 3504988 w 5317837"/>
              <a:gd name="connsiteY4" fmla="*/ 2291838 h 6886273"/>
              <a:gd name="connsiteX5" fmla="*/ 5244335 w 5317837"/>
              <a:gd name="connsiteY5" fmla="*/ 3438013 h 6886273"/>
              <a:gd name="connsiteX6" fmla="*/ 1812160 w 5317837"/>
              <a:gd name="connsiteY6" fmla="*/ 6870188 h 6886273"/>
              <a:gd name="connsiteX7" fmla="*/ 394315 w 5317837"/>
              <a:gd name="connsiteY7" fmla="*/ 4643961 h 6886273"/>
              <a:gd name="connsiteX0" fmla="*/ 394315 w 5317837"/>
              <a:gd name="connsiteY0" fmla="*/ 4643961 h 6886273"/>
              <a:gd name="connsiteX1" fmla="*/ 1006954 w 5317837"/>
              <a:gd name="connsiteY1" fmla="*/ 2722533 h 6886273"/>
              <a:gd name="connsiteX2" fmla="*/ 967196 w 5317837"/>
              <a:gd name="connsiteY2" fmla="*/ 1794882 h 6886273"/>
              <a:gd name="connsiteX3" fmla="*/ 1812160 w 5317837"/>
              <a:gd name="connsiteY3" fmla="*/ 5838 h 6886273"/>
              <a:gd name="connsiteX4" fmla="*/ 3504988 w 5317837"/>
              <a:gd name="connsiteY4" fmla="*/ 2291838 h 6886273"/>
              <a:gd name="connsiteX5" fmla="*/ 5244335 w 5317837"/>
              <a:gd name="connsiteY5" fmla="*/ 3438013 h 6886273"/>
              <a:gd name="connsiteX6" fmla="*/ 1812160 w 5317837"/>
              <a:gd name="connsiteY6" fmla="*/ 6870188 h 6886273"/>
              <a:gd name="connsiteX7" fmla="*/ 394315 w 5317837"/>
              <a:gd name="connsiteY7" fmla="*/ 4643961 h 6886273"/>
              <a:gd name="connsiteX0" fmla="*/ 394315 w 4560486"/>
              <a:gd name="connsiteY0" fmla="*/ 4643961 h 6870671"/>
              <a:gd name="connsiteX1" fmla="*/ 1006954 w 4560486"/>
              <a:gd name="connsiteY1" fmla="*/ 2722533 h 6870671"/>
              <a:gd name="connsiteX2" fmla="*/ 967196 w 4560486"/>
              <a:gd name="connsiteY2" fmla="*/ 1794882 h 6870671"/>
              <a:gd name="connsiteX3" fmla="*/ 1812160 w 4560486"/>
              <a:gd name="connsiteY3" fmla="*/ 5838 h 6870671"/>
              <a:gd name="connsiteX4" fmla="*/ 3504988 w 4560486"/>
              <a:gd name="connsiteY4" fmla="*/ 2291838 h 6870671"/>
              <a:gd name="connsiteX5" fmla="*/ 4435953 w 4560486"/>
              <a:gd name="connsiteY5" fmla="*/ 4451805 h 6870671"/>
              <a:gd name="connsiteX6" fmla="*/ 1812160 w 4560486"/>
              <a:gd name="connsiteY6" fmla="*/ 6870188 h 6870671"/>
              <a:gd name="connsiteX7" fmla="*/ 394315 w 4560486"/>
              <a:gd name="connsiteY7" fmla="*/ 4643961 h 6870671"/>
              <a:gd name="connsiteX0" fmla="*/ 394315 w 4540198"/>
              <a:gd name="connsiteY0" fmla="*/ 4643961 h 6870671"/>
              <a:gd name="connsiteX1" fmla="*/ 1006954 w 4540198"/>
              <a:gd name="connsiteY1" fmla="*/ 2722533 h 6870671"/>
              <a:gd name="connsiteX2" fmla="*/ 967196 w 4540198"/>
              <a:gd name="connsiteY2" fmla="*/ 1794882 h 6870671"/>
              <a:gd name="connsiteX3" fmla="*/ 1812160 w 4540198"/>
              <a:gd name="connsiteY3" fmla="*/ 5838 h 6870671"/>
              <a:gd name="connsiteX4" fmla="*/ 3504988 w 4540198"/>
              <a:gd name="connsiteY4" fmla="*/ 2291838 h 6870671"/>
              <a:gd name="connsiteX5" fmla="*/ 4435953 w 4540198"/>
              <a:gd name="connsiteY5" fmla="*/ 4451805 h 6870671"/>
              <a:gd name="connsiteX6" fmla="*/ 1812160 w 4540198"/>
              <a:gd name="connsiteY6" fmla="*/ 6870188 h 6870671"/>
              <a:gd name="connsiteX7" fmla="*/ 394315 w 4540198"/>
              <a:gd name="connsiteY7" fmla="*/ 4643961 h 6870671"/>
              <a:gd name="connsiteX0" fmla="*/ 394315 w 4522028"/>
              <a:gd name="connsiteY0" fmla="*/ 4643961 h 6870671"/>
              <a:gd name="connsiteX1" fmla="*/ 1006954 w 4522028"/>
              <a:gd name="connsiteY1" fmla="*/ 2722533 h 6870671"/>
              <a:gd name="connsiteX2" fmla="*/ 967196 w 4522028"/>
              <a:gd name="connsiteY2" fmla="*/ 1794882 h 6870671"/>
              <a:gd name="connsiteX3" fmla="*/ 1812160 w 4522028"/>
              <a:gd name="connsiteY3" fmla="*/ 5838 h 6870671"/>
              <a:gd name="connsiteX4" fmla="*/ 3504988 w 4522028"/>
              <a:gd name="connsiteY4" fmla="*/ 2291838 h 6870671"/>
              <a:gd name="connsiteX5" fmla="*/ 4435953 w 4522028"/>
              <a:gd name="connsiteY5" fmla="*/ 4451805 h 6870671"/>
              <a:gd name="connsiteX6" fmla="*/ 1812160 w 4522028"/>
              <a:gd name="connsiteY6" fmla="*/ 6870188 h 6870671"/>
              <a:gd name="connsiteX7" fmla="*/ 394315 w 4522028"/>
              <a:gd name="connsiteY7" fmla="*/ 4643961 h 6870671"/>
              <a:gd name="connsiteX0" fmla="*/ 394315 w 4411521"/>
              <a:gd name="connsiteY0" fmla="*/ 4643961 h 6874435"/>
              <a:gd name="connsiteX1" fmla="*/ 1006954 w 4411521"/>
              <a:gd name="connsiteY1" fmla="*/ 2722533 h 6874435"/>
              <a:gd name="connsiteX2" fmla="*/ 967196 w 4411521"/>
              <a:gd name="connsiteY2" fmla="*/ 1794882 h 6874435"/>
              <a:gd name="connsiteX3" fmla="*/ 1812160 w 4411521"/>
              <a:gd name="connsiteY3" fmla="*/ 5838 h 6874435"/>
              <a:gd name="connsiteX4" fmla="*/ 3504988 w 4411521"/>
              <a:gd name="connsiteY4" fmla="*/ 2291838 h 6874435"/>
              <a:gd name="connsiteX5" fmla="*/ 4316684 w 4411521"/>
              <a:gd name="connsiteY5" fmla="*/ 4054239 h 6874435"/>
              <a:gd name="connsiteX6" fmla="*/ 1812160 w 4411521"/>
              <a:gd name="connsiteY6" fmla="*/ 6870188 h 6874435"/>
              <a:gd name="connsiteX7" fmla="*/ 394315 w 4411521"/>
              <a:gd name="connsiteY7" fmla="*/ 4643961 h 6874435"/>
              <a:gd name="connsiteX0" fmla="*/ 394315 w 4465706"/>
              <a:gd name="connsiteY0" fmla="*/ 4643961 h 6874435"/>
              <a:gd name="connsiteX1" fmla="*/ 1006954 w 4465706"/>
              <a:gd name="connsiteY1" fmla="*/ 2722533 h 6874435"/>
              <a:gd name="connsiteX2" fmla="*/ 967196 w 4465706"/>
              <a:gd name="connsiteY2" fmla="*/ 1794882 h 6874435"/>
              <a:gd name="connsiteX3" fmla="*/ 1812160 w 4465706"/>
              <a:gd name="connsiteY3" fmla="*/ 5838 h 6874435"/>
              <a:gd name="connsiteX4" fmla="*/ 3504988 w 4465706"/>
              <a:gd name="connsiteY4" fmla="*/ 2291838 h 6874435"/>
              <a:gd name="connsiteX5" fmla="*/ 4316684 w 4465706"/>
              <a:gd name="connsiteY5" fmla="*/ 4054239 h 6874435"/>
              <a:gd name="connsiteX6" fmla="*/ 1812160 w 4465706"/>
              <a:gd name="connsiteY6" fmla="*/ 6870188 h 6874435"/>
              <a:gd name="connsiteX7" fmla="*/ 394315 w 4465706"/>
              <a:gd name="connsiteY7" fmla="*/ 4643961 h 6874435"/>
              <a:gd name="connsiteX0" fmla="*/ 394315 w 4465706"/>
              <a:gd name="connsiteY0" fmla="*/ 4643961 h 6874435"/>
              <a:gd name="connsiteX1" fmla="*/ 1006954 w 4465706"/>
              <a:gd name="connsiteY1" fmla="*/ 2722533 h 6874435"/>
              <a:gd name="connsiteX2" fmla="*/ 967196 w 4465706"/>
              <a:gd name="connsiteY2" fmla="*/ 1794882 h 6874435"/>
              <a:gd name="connsiteX3" fmla="*/ 1812160 w 4465706"/>
              <a:gd name="connsiteY3" fmla="*/ 5838 h 6874435"/>
              <a:gd name="connsiteX4" fmla="*/ 3504988 w 4465706"/>
              <a:gd name="connsiteY4" fmla="*/ 2291838 h 6874435"/>
              <a:gd name="connsiteX5" fmla="*/ 4316684 w 4465706"/>
              <a:gd name="connsiteY5" fmla="*/ 4054239 h 6874435"/>
              <a:gd name="connsiteX6" fmla="*/ 1812160 w 4465706"/>
              <a:gd name="connsiteY6" fmla="*/ 6870188 h 6874435"/>
              <a:gd name="connsiteX7" fmla="*/ 394315 w 4465706"/>
              <a:gd name="connsiteY7" fmla="*/ 4643961 h 6874435"/>
              <a:gd name="connsiteX0" fmla="*/ 326705 w 4398096"/>
              <a:gd name="connsiteY0" fmla="*/ 4643961 h 7169629"/>
              <a:gd name="connsiteX1" fmla="*/ 939344 w 4398096"/>
              <a:gd name="connsiteY1" fmla="*/ 2722533 h 7169629"/>
              <a:gd name="connsiteX2" fmla="*/ 899586 w 4398096"/>
              <a:gd name="connsiteY2" fmla="*/ 1794882 h 7169629"/>
              <a:gd name="connsiteX3" fmla="*/ 1744550 w 4398096"/>
              <a:gd name="connsiteY3" fmla="*/ 5838 h 7169629"/>
              <a:gd name="connsiteX4" fmla="*/ 3437378 w 4398096"/>
              <a:gd name="connsiteY4" fmla="*/ 2291838 h 7169629"/>
              <a:gd name="connsiteX5" fmla="*/ 4249074 w 4398096"/>
              <a:gd name="connsiteY5" fmla="*/ 4054239 h 7169629"/>
              <a:gd name="connsiteX6" fmla="*/ 1744550 w 4398096"/>
              <a:gd name="connsiteY6" fmla="*/ 6870188 h 7169629"/>
              <a:gd name="connsiteX7" fmla="*/ 502021 w 4398096"/>
              <a:gd name="connsiteY7" fmla="*/ 6837334 h 7169629"/>
              <a:gd name="connsiteX8" fmla="*/ 326705 w 4398096"/>
              <a:gd name="connsiteY8" fmla="*/ 4643961 h 7169629"/>
              <a:gd name="connsiteX0" fmla="*/ 326705 w 4398096"/>
              <a:gd name="connsiteY0" fmla="*/ 4643961 h 7169629"/>
              <a:gd name="connsiteX1" fmla="*/ 939344 w 4398096"/>
              <a:gd name="connsiteY1" fmla="*/ 2722533 h 7169629"/>
              <a:gd name="connsiteX2" fmla="*/ 899586 w 4398096"/>
              <a:gd name="connsiteY2" fmla="*/ 1794882 h 7169629"/>
              <a:gd name="connsiteX3" fmla="*/ 1744550 w 4398096"/>
              <a:gd name="connsiteY3" fmla="*/ 5838 h 7169629"/>
              <a:gd name="connsiteX4" fmla="*/ 3437378 w 4398096"/>
              <a:gd name="connsiteY4" fmla="*/ 2291838 h 7169629"/>
              <a:gd name="connsiteX5" fmla="*/ 4249074 w 4398096"/>
              <a:gd name="connsiteY5" fmla="*/ 4054239 h 7169629"/>
              <a:gd name="connsiteX6" fmla="*/ 1744550 w 4398096"/>
              <a:gd name="connsiteY6" fmla="*/ 6870188 h 7169629"/>
              <a:gd name="connsiteX7" fmla="*/ 502021 w 4398096"/>
              <a:gd name="connsiteY7" fmla="*/ 6837334 h 7169629"/>
              <a:gd name="connsiteX8" fmla="*/ 326705 w 4398096"/>
              <a:gd name="connsiteY8" fmla="*/ 4643961 h 7169629"/>
              <a:gd name="connsiteX0" fmla="*/ 326705 w 4398096"/>
              <a:gd name="connsiteY0" fmla="*/ 4643961 h 7070927"/>
              <a:gd name="connsiteX1" fmla="*/ 939344 w 4398096"/>
              <a:gd name="connsiteY1" fmla="*/ 2722533 h 7070927"/>
              <a:gd name="connsiteX2" fmla="*/ 899586 w 4398096"/>
              <a:gd name="connsiteY2" fmla="*/ 1794882 h 7070927"/>
              <a:gd name="connsiteX3" fmla="*/ 1744550 w 4398096"/>
              <a:gd name="connsiteY3" fmla="*/ 5838 h 7070927"/>
              <a:gd name="connsiteX4" fmla="*/ 3437378 w 4398096"/>
              <a:gd name="connsiteY4" fmla="*/ 2291838 h 7070927"/>
              <a:gd name="connsiteX5" fmla="*/ 4249074 w 4398096"/>
              <a:gd name="connsiteY5" fmla="*/ 4054239 h 7070927"/>
              <a:gd name="connsiteX6" fmla="*/ 1744550 w 4398096"/>
              <a:gd name="connsiteY6" fmla="*/ 6870188 h 7070927"/>
              <a:gd name="connsiteX7" fmla="*/ 502021 w 4398096"/>
              <a:gd name="connsiteY7" fmla="*/ 6837334 h 7070927"/>
              <a:gd name="connsiteX8" fmla="*/ 326705 w 4398096"/>
              <a:gd name="connsiteY8" fmla="*/ 4643961 h 7070927"/>
              <a:gd name="connsiteX0" fmla="*/ 326705 w 4398096"/>
              <a:gd name="connsiteY0" fmla="*/ 4643961 h 6897753"/>
              <a:gd name="connsiteX1" fmla="*/ 939344 w 4398096"/>
              <a:gd name="connsiteY1" fmla="*/ 2722533 h 6897753"/>
              <a:gd name="connsiteX2" fmla="*/ 899586 w 4398096"/>
              <a:gd name="connsiteY2" fmla="*/ 1794882 h 6897753"/>
              <a:gd name="connsiteX3" fmla="*/ 1744550 w 4398096"/>
              <a:gd name="connsiteY3" fmla="*/ 5838 h 6897753"/>
              <a:gd name="connsiteX4" fmla="*/ 3437378 w 4398096"/>
              <a:gd name="connsiteY4" fmla="*/ 2291838 h 6897753"/>
              <a:gd name="connsiteX5" fmla="*/ 4249074 w 4398096"/>
              <a:gd name="connsiteY5" fmla="*/ 4054239 h 6897753"/>
              <a:gd name="connsiteX6" fmla="*/ 1744550 w 4398096"/>
              <a:gd name="connsiteY6" fmla="*/ 6870188 h 6897753"/>
              <a:gd name="connsiteX7" fmla="*/ 502021 w 4398096"/>
              <a:gd name="connsiteY7" fmla="*/ 6837334 h 6897753"/>
              <a:gd name="connsiteX8" fmla="*/ 326705 w 4398096"/>
              <a:gd name="connsiteY8" fmla="*/ 4643961 h 6897753"/>
              <a:gd name="connsiteX0" fmla="*/ 326705 w 4398096"/>
              <a:gd name="connsiteY0" fmla="*/ 4643961 h 6914224"/>
              <a:gd name="connsiteX1" fmla="*/ 939344 w 4398096"/>
              <a:gd name="connsiteY1" fmla="*/ 2722533 h 6914224"/>
              <a:gd name="connsiteX2" fmla="*/ 899586 w 4398096"/>
              <a:gd name="connsiteY2" fmla="*/ 1794882 h 6914224"/>
              <a:gd name="connsiteX3" fmla="*/ 1744550 w 4398096"/>
              <a:gd name="connsiteY3" fmla="*/ 5838 h 6914224"/>
              <a:gd name="connsiteX4" fmla="*/ 3437378 w 4398096"/>
              <a:gd name="connsiteY4" fmla="*/ 2291838 h 6914224"/>
              <a:gd name="connsiteX5" fmla="*/ 4249074 w 4398096"/>
              <a:gd name="connsiteY5" fmla="*/ 4054239 h 6914224"/>
              <a:gd name="connsiteX6" fmla="*/ 1744550 w 4398096"/>
              <a:gd name="connsiteY6" fmla="*/ 6870188 h 6914224"/>
              <a:gd name="connsiteX7" fmla="*/ 502021 w 4398096"/>
              <a:gd name="connsiteY7" fmla="*/ 6837334 h 6914224"/>
              <a:gd name="connsiteX8" fmla="*/ 326705 w 4398096"/>
              <a:gd name="connsiteY8" fmla="*/ 4643961 h 6914224"/>
              <a:gd name="connsiteX0" fmla="*/ 326705 w 4398096"/>
              <a:gd name="connsiteY0" fmla="*/ 4658865 h 6929128"/>
              <a:gd name="connsiteX1" fmla="*/ 939344 w 4398096"/>
              <a:gd name="connsiteY1" fmla="*/ 2737437 h 6929128"/>
              <a:gd name="connsiteX2" fmla="*/ 899586 w 4398096"/>
              <a:gd name="connsiteY2" fmla="*/ 1809786 h 6929128"/>
              <a:gd name="connsiteX3" fmla="*/ 1744550 w 4398096"/>
              <a:gd name="connsiteY3" fmla="*/ 20742 h 6929128"/>
              <a:gd name="connsiteX4" fmla="*/ 3437378 w 4398096"/>
              <a:gd name="connsiteY4" fmla="*/ 2306742 h 6929128"/>
              <a:gd name="connsiteX5" fmla="*/ 4249074 w 4398096"/>
              <a:gd name="connsiteY5" fmla="*/ 4069143 h 6929128"/>
              <a:gd name="connsiteX6" fmla="*/ 1744550 w 4398096"/>
              <a:gd name="connsiteY6" fmla="*/ 6885092 h 6929128"/>
              <a:gd name="connsiteX7" fmla="*/ 502021 w 4398096"/>
              <a:gd name="connsiteY7" fmla="*/ 6852238 h 6929128"/>
              <a:gd name="connsiteX8" fmla="*/ 326705 w 4398096"/>
              <a:gd name="connsiteY8" fmla="*/ 4658865 h 6929128"/>
              <a:gd name="connsiteX0" fmla="*/ 326705 w 4483428"/>
              <a:gd name="connsiteY0" fmla="*/ 4658865 h 6929128"/>
              <a:gd name="connsiteX1" fmla="*/ 939344 w 4483428"/>
              <a:gd name="connsiteY1" fmla="*/ 2737437 h 6929128"/>
              <a:gd name="connsiteX2" fmla="*/ 899586 w 4483428"/>
              <a:gd name="connsiteY2" fmla="*/ 1809786 h 6929128"/>
              <a:gd name="connsiteX3" fmla="*/ 1744550 w 4483428"/>
              <a:gd name="connsiteY3" fmla="*/ 20742 h 6929128"/>
              <a:gd name="connsiteX4" fmla="*/ 3437378 w 4483428"/>
              <a:gd name="connsiteY4" fmla="*/ 2306742 h 6929128"/>
              <a:gd name="connsiteX5" fmla="*/ 4343657 w 4483428"/>
              <a:gd name="connsiteY5" fmla="*/ 4069143 h 6929128"/>
              <a:gd name="connsiteX6" fmla="*/ 1744550 w 4483428"/>
              <a:gd name="connsiteY6" fmla="*/ 6885092 h 6929128"/>
              <a:gd name="connsiteX7" fmla="*/ 502021 w 4483428"/>
              <a:gd name="connsiteY7" fmla="*/ 6852238 h 6929128"/>
              <a:gd name="connsiteX8" fmla="*/ 326705 w 4483428"/>
              <a:gd name="connsiteY8" fmla="*/ 4658865 h 6929128"/>
              <a:gd name="connsiteX0" fmla="*/ 326705 w 4380151"/>
              <a:gd name="connsiteY0" fmla="*/ 4658865 h 6929128"/>
              <a:gd name="connsiteX1" fmla="*/ 939344 w 4380151"/>
              <a:gd name="connsiteY1" fmla="*/ 2737437 h 6929128"/>
              <a:gd name="connsiteX2" fmla="*/ 899586 w 4380151"/>
              <a:gd name="connsiteY2" fmla="*/ 1809786 h 6929128"/>
              <a:gd name="connsiteX3" fmla="*/ 1744550 w 4380151"/>
              <a:gd name="connsiteY3" fmla="*/ 20742 h 6929128"/>
              <a:gd name="connsiteX4" fmla="*/ 3437378 w 4380151"/>
              <a:gd name="connsiteY4" fmla="*/ 2306742 h 6929128"/>
              <a:gd name="connsiteX5" fmla="*/ 4343657 w 4380151"/>
              <a:gd name="connsiteY5" fmla="*/ 4069143 h 6929128"/>
              <a:gd name="connsiteX6" fmla="*/ 1744550 w 4380151"/>
              <a:gd name="connsiteY6" fmla="*/ 6885092 h 6929128"/>
              <a:gd name="connsiteX7" fmla="*/ 502021 w 4380151"/>
              <a:gd name="connsiteY7" fmla="*/ 6852238 h 6929128"/>
              <a:gd name="connsiteX8" fmla="*/ 326705 w 4380151"/>
              <a:gd name="connsiteY8" fmla="*/ 4658865 h 6929128"/>
              <a:gd name="connsiteX0" fmla="*/ 326705 w 4484583"/>
              <a:gd name="connsiteY0" fmla="*/ 4658865 h 6928136"/>
              <a:gd name="connsiteX1" fmla="*/ 939344 w 4484583"/>
              <a:gd name="connsiteY1" fmla="*/ 2737437 h 6928136"/>
              <a:gd name="connsiteX2" fmla="*/ 899586 w 4484583"/>
              <a:gd name="connsiteY2" fmla="*/ 1809786 h 6928136"/>
              <a:gd name="connsiteX3" fmla="*/ 1744550 w 4484583"/>
              <a:gd name="connsiteY3" fmla="*/ 20742 h 6928136"/>
              <a:gd name="connsiteX4" fmla="*/ 3437378 w 4484583"/>
              <a:gd name="connsiteY4" fmla="*/ 2306742 h 6928136"/>
              <a:gd name="connsiteX5" fmla="*/ 4451752 w 4484583"/>
              <a:gd name="connsiteY5" fmla="*/ 4062323 h 6928136"/>
              <a:gd name="connsiteX6" fmla="*/ 1744550 w 4484583"/>
              <a:gd name="connsiteY6" fmla="*/ 6885092 h 6928136"/>
              <a:gd name="connsiteX7" fmla="*/ 502021 w 4484583"/>
              <a:gd name="connsiteY7" fmla="*/ 6852238 h 6928136"/>
              <a:gd name="connsiteX8" fmla="*/ 326705 w 4484583"/>
              <a:gd name="connsiteY8" fmla="*/ 4658865 h 6928136"/>
              <a:gd name="connsiteX0" fmla="*/ 326705 w 4463958"/>
              <a:gd name="connsiteY0" fmla="*/ 4658865 h 6928136"/>
              <a:gd name="connsiteX1" fmla="*/ 939344 w 4463958"/>
              <a:gd name="connsiteY1" fmla="*/ 2737437 h 6928136"/>
              <a:gd name="connsiteX2" fmla="*/ 899586 w 4463958"/>
              <a:gd name="connsiteY2" fmla="*/ 1809786 h 6928136"/>
              <a:gd name="connsiteX3" fmla="*/ 1744550 w 4463958"/>
              <a:gd name="connsiteY3" fmla="*/ 20742 h 6928136"/>
              <a:gd name="connsiteX4" fmla="*/ 3437378 w 4463958"/>
              <a:gd name="connsiteY4" fmla="*/ 2306742 h 6928136"/>
              <a:gd name="connsiteX5" fmla="*/ 4451752 w 4463958"/>
              <a:gd name="connsiteY5" fmla="*/ 4062323 h 6928136"/>
              <a:gd name="connsiteX6" fmla="*/ 1744550 w 4463958"/>
              <a:gd name="connsiteY6" fmla="*/ 6885092 h 6928136"/>
              <a:gd name="connsiteX7" fmla="*/ 502021 w 4463958"/>
              <a:gd name="connsiteY7" fmla="*/ 6852238 h 6928136"/>
              <a:gd name="connsiteX8" fmla="*/ 326705 w 4463958"/>
              <a:gd name="connsiteY8" fmla="*/ 4658865 h 6928136"/>
              <a:gd name="connsiteX0" fmla="*/ 326705 w 4466093"/>
              <a:gd name="connsiteY0" fmla="*/ 4643389 h 6912660"/>
              <a:gd name="connsiteX1" fmla="*/ 939344 w 4466093"/>
              <a:gd name="connsiteY1" fmla="*/ 2721961 h 6912660"/>
              <a:gd name="connsiteX2" fmla="*/ 899586 w 4466093"/>
              <a:gd name="connsiteY2" fmla="*/ 1794310 h 6912660"/>
              <a:gd name="connsiteX3" fmla="*/ 1744550 w 4466093"/>
              <a:gd name="connsiteY3" fmla="*/ 5266 h 6912660"/>
              <a:gd name="connsiteX4" fmla="*/ 3572496 w 4466093"/>
              <a:gd name="connsiteY4" fmla="*/ 2263987 h 6912660"/>
              <a:gd name="connsiteX5" fmla="*/ 4451752 w 4466093"/>
              <a:gd name="connsiteY5" fmla="*/ 4046847 h 6912660"/>
              <a:gd name="connsiteX6" fmla="*/ 1744550 w 4466093"/>
              <a:gd name="connsiteY6" fmla="*/ 6869616 h 6912660"/>
              <a:gd name="connsiteX7" fmla="*/ 502021 w 4466093"/>
              <a:gd name="connsiteY7" fmla="*/ 6836762 h 6912660"/>
              <a:gd name="connsiteX8" fmla="*/ 326705 w 4466093"/>
              <a:gd name="connsiteY8" fmla="*/ 4643389 h 6912660"/>
              <a:gd name="connsiteX0" fmla="*/ 326705 w 4466093"/>
              <a:gd name="connsiteY0" fmla="*/ 4643389 h 6912660"/>
              <a:gd name="connsiteX1" fmla="*/ 939344 w 4466093"/>
              <a:gd name="connsiteY1" fmla="*/ 2721961 h 6912660"/>
              <a:gd name="connsiteX2" fmla="*/ 899586 w 4466093"/>
              <a:gd name="connsiteY2" fmla="*/ 1794310 h 6912660"/>
              <a:gd name="connsiteX3" fmla="*/ 1744550 w 4466093"/>
              <a:gd name="connsiteY3" fmla="*/ 5266 h 6912660"/>
              <a:gd name="connsiteX4" fmla="*/ 3572496 w 4466093"/>
              <a:gd name="connsiteY4" fmla="*/ 2263987 h 6912660"/>
              <a:gd name="connsiteX5" fmla="*/ 4451752 w 4466093"/>
              <a:gd name="connsiteY5" fmla="*/ 4046847 h 6912660"/>
              <a:gd name="connsiteX6" fmla="*/ 1744550 w 4466093"/>
              <a:gd name="connsiteY6" fmla="*/ 6869616 h 6912660"/>
              <a:gd name="connsiteX7" fmla="*/ 502021 w 4466093"/>
              <a:gd name="connsiteY7" fmla="*/ 6836762 h 6912660"/>
              <a:gd name="connsiteX8" fmla="*/ 326705 w 4466093"/>
              <a:gd name="connsiteY8" fmla="*/ 4643389 h 6912660"/>
              <a:gd name="connsiteX0" fmla="*/ 326705 w 4466093"/>
              <a:gd name="connsiteY0" fmla="*/ 4649712 h 6918983"/>
              <a:gd name="connsiteX1" fmla="*/ 939344 w 4466093"/>
              <a:gd name="connsiteY1" fmla="*/ 2728284 h 6918983"/>
              <a:gd name="connsiteX2" fmla="*/ 899586 w 4466093"/>
              <a:gd name="connsiteY2" fmla="*/ 1800633 h 6918983"/>
              <a:gd name="connsiteX3" fmla="*/ 1744550 w 4466093"/>
              <a:gd name="connsiteY3" fmla="*/ 11589 h 6918983"/>
              <a:gd name="connsiteX4" fmla="*/ 3572496 w 4466093"/>
              <a:gd name="connsiteY4" fmla="*/ 2270310 h 6918983"/>
              <a:gd name="connsiteX5" fmla="*/ 4451752 w 4466093"/>
              <a:gd name="connsiteY5" fmla="*/ 4053170 h 6918983"/>
              <a:gd name="connsiteX6" fmla="*/ 1744550 w 4466093"/>
              <a:gd name="connsiteY6" fmla="*/ 6875939 h 6918983"/>
              <a:gd name="connsiteX7" fmla="*/ 502021 w 4466093"/>
              <a:gd name="connsiteY7" fmla="*/ 6843085 h 6918983"/>
              <a:gd name="connsiteX8" fmla="*/ 326705 w 4466093"/>
              <a:gd name="connsiteY8" fmla="*/ 4649712 h 6918983"/>
              <a:gd name="connsiteX0" fmla="*/ 326705 w 4466093"/>
              <a:gd name="connsiteY0" fmla="*/ 4704425 h 6973696"/>
              <a:gd name="connsiteX1" fmla="*/ 939344 w 4466093"/>
              <a:gd name="connsiteY1" fmla="*/ 2782997 h 6973696"/>
              <a:gd name="connsiteX2" fmla="*/ 899586 w 4466093"/>
              <a:gd name="connsiteY2" fmla="*/ 1855346 h 6973696"/>
              <a:gd name="connsiteX3" fmla="*/ 1744550 w 4466093"/>
              <a:gd name="connsiteY3" fmla="*/ 4925 h 6973696"/>
              <a:gd name="connsiteX4" fmla="*/ 3572496 w 4466093"/>
              <a:gd name="connsiteY4" fmla="*/ 2325023 h 6973696"/>
              <a:gd name="connsiteX5" fmla="*/ 4451752 w 4466093"/>
              <a:gd name="connsiteY5" fmla="*/ 4107883 h 6973696"/>
              <a:gd name="connsiteX6" fmla="*/ 1744550 w 4466093"/>
              <a:gd name="connsiteY6" fmla="*/ 6930652 h 6973696"/>
              <a:gd name="connsiteX7" fmla="*/ 502021 w 4466093"/>
              <a:gd name="connsiteY7" fmla="*/ 6897798 h 6973696"/>
              <a:gd name="connsiteX8" fmla="*/ 326705 w 4466093"/>
              <a:gd name="connsiteY8" fmla="*/ 4704425 h 6973696"/>
              <a:gd name="connsiteX0" fmla="*/ 326705 w 4468010"/>
              <a:gd name="connsiteY0" fmla="*/ 4704425 h 6973696"/>
              <a:gd name="connsiteX1" fmla="*/ 939344 w 4468010"/>
              <a:gd name="connsiteY1" fmla="*/ 2782997 h 6973696"/>
              <a:gd name="connsiteX2" fmla="*/ 899586 w 4468010"/>
              <a:gd name="connsiteY2" fmla="*/ 1855346 h 6973696"/>
              <a:gd name="connsiteX3" fmla="*/ 1744550 w 4468010"/>
              <a:gd name="connsiteY3" fmla="*/ 4925 h 6973696"/>
              <a:gd name="connsiteX4" fmla="*/ 3572496 w 4468010"/>
              <a:gd name="connsiteY4" fmla="*/ 2325023 h 6973696"/>
              <a:gd name="connsiteX5" fmla="*/ 4451752 w 4468010"/>
              <a:gd name="connsiteY5" fmla="*/ 4107883 h 6973696"/>
              <a:gd name="connsiteX6" fmla="*/ 1744550 w 4468010"/>
              <a:gd name="connsiteY6" fmla="*/ 6930652 h 6973696"/>
              <a:gd name="connsiteX7" fmla="*/ 502021 w 4468010"/>
              <a:gd name="connsiteY7" fmla="*/ 6897798 h 6973696"/>
              <a:gd name="connsiteX8" fmla="*/ 326705 w 4468010"/>
              <a:gd name="connsiteY8" fmla="*/ 4704425 h 6973696"/>
              <a:gd name="connsiteX0" fmla="*/ 326705 w 4468010"/>
              <a:gd name="connsiteY0" fmla="*/ 4704425 h 7054694"/>
              <a:gd name="connsiteX1" fmla="*/ 939344 w 4468010"/>
              <a:gd name="connsiteY1" fmla="*/ 2782997 h 7054694"/>
              <a:gd name="connsiteX2" fmla="*/ 899586 w 4468010"/>
              <a:gd name="connsiteY2" fmla="*/ 1855346 h 7054694"/>
              <a:gd name="connsiteX3" fmla="*/ 1744550 w 4468010"/>
              <a:gd name="connsiteY3" fmla="*/ 4925 h 7054694"/>
              <a:gd name="connsiteX4" fmla="*/ 3572496 w 4468010"/>
              <a:gd name="connsiteY4" fmla="*/ 2325023 h 7054694"/>
              <a:gd name="connsiteX5" fmla="*/ 4451752 w 4468010"/>
              <a:gd name="connsiteY5" fmla="*/ 4107883 h 7054694"/>
              <a:gd name="connsiteX6" fmla="*/ 1744550 w 4468010"/>
              <a:gd name="connsiteY6" fmla="*/ 6930652 h 7054694"/>
              <a:gd name="connsiteX7" fmla="*/ 502021 w 4468010"/>
              <a:gd name="connsiteY7" fmla="*/ 6897798 h 7054694"/>
              <a:gd name="connsiteX8" fmla="*/ 326705 w 4468010"/>
              <a:gd name="connsiteY8" fmla="*/ 4704425 h 7054694"/>
              <a:gd name="connsiteX0" fmla="*/ 326705 w 4532916"/>
              <a:gd name="connsiteY0" fmla="*/ 4704425 h 7054694"/>
              <a:gd name="connsiteX1" fmla="*/ 939344 w 4532916"/>
              <a:gd name="connsiteY1" fmla="*/ 2782997 h 7054694"/>
              <a:gd name="connsiteX2" fmla="*/ 899586 w 4532916"/>
              <a:gd name="connsiteY2" fmla="*/ 1855346 h 7054694"/>
              <a:gd name="connsiteX3" fmla="*/ 1744550 w 4532916"/>
              <a:gd name="connsiteY3" fmla="*/ 4925 h 7054694"/>
              <a:gd name="connsiteX4" fmla="*/ 3572496 w 4532916"/>
              <a:gd name="connsiteY4" fmla="*/ 2325023 h 7054694"/>
              <a:gd name="connsiteX5" fmla="*/ 4451752 w 4532916"/>
              <a:gd name="connsiteY5" fmla="*/ 4107883 h 7054694"/>
              <a:gd name="connsiteX6" fmla="*/ 1744550 w 4532916"/>
              <a:gd name="connsiteY6" fmla="*/ 6930652 h 7054694"/>
              <a:gd name="connsiteX7" fmla="*/ 502021 w 4532916"/>
              <a:gd name="connsiteY7" fmla="*/ 6897798 h 7054694"/>
              <a:gd name="connsiteX8" fmla="*/ 326705 w 4532916"/>
              <a:gd name="connsiteY8" fmla="*/ 4704425 h 7054694"/>
              <a:gd name="connsiteX0" fmla="*/ 326705 w 4532916"/>
              <a:gd name="connsiteY0" fmla="*/ 4750315 h 7100584"/>
              <a:gd name="connsiteX1" fmla="*/ 939344 w 4532916"/>
              <a:gd name="connsiteY1" fmla="*/ 2828887 h 7100584"/>
              <a:gd name="connsiteX2" fmla="*/ 899586 w 4532916"/>
              <a:gd name="connsiteY2" fmla="*/ 1901236 h 7100584"/>
              <a:gd name="connsiteX3" fmla="*/ 1744550 w 4532916"/>
              <a:gd name="connsiteY3" fmla="*/ 50815 h 7100584"/>
              <a:gd name="connsiteX4" fmla="*/ 3572496 w 4532916"/>
              <a:gd name="connsiteY4" fmla="*/ 2370913 h 7100584"/>
              <a:gd name="connsiteX5" fmla="*/ 4451752 w 4532916"/>
              <a:gd name="connsiteY5" fmla="*/ 4153773 h 7100584"/>
              <a:gd name="connsiteX6" fmla="*/ 1744550 w 4532916"/>
              <a:gd name="connsiteY6" fmla="*/ 6976542 h 7100584"/>
              <a:gd name="connsiteX7" fmla="*/ 502021 w 4532916"/>
              <a:gd name="connsiteY7" fmla="*/ 6943688 h 7100584"/>
              <a:gd name="connsiteX8" fmla="*/ 326705 w 4532916"/>
              <a:gd name="connsiteY8" fmla="*/ 4750315 h 7100584"/>
              <a:gd name="connsiteX0" fmla="*/ 326705 w 4531781"/>
              <a:gd name="connsiteY0" fmla="*/ 4743983 h 7094252"/>
              <a:gd name="connsiteX1" fmla="*/ 939344 w 4531781"/>
              <a:gd name="connsiteY1" fmla="*/ 2822555 h 7094252"/>
              <a:gd name="connsiteX2" fmla="*/ 899586 w 4531781"/>
              <a:gd name="connsiteY2" fmla="*/ 1894904 h 7094252"/>
              <a:gd name="connsiteX3" fmla="*/ 1744550 w 4531781"/>
              <a:gd name="connsiteY3" fmla="*/ 44483 h 7094252"/>
              <a:gd name="connsiteX4" fmla="*/ 3557109 w 4531781"/>
              <a:gd name="connsiteY4" fmla="*/ 2204324 h 7094252"/>
              <a:gd name="connsiteX5" fmla="*/ 4451752 w 4531781"/>
              <a:gd name="connsiteY5" fmla="*/ 4147441 h 7094252"/>
              <a:gd name="connsiteX6" fmla="*/ 1744550 w 4531781"/>
              <a:gd name="connsiteY6" fmla="*/ 6970210 h 7094252"/>
              <a:gd name="connsiteX7" fmla="*/ 502021 w 4531781"/>
              <a:gd name="connsiteY7" fmla="*/ 6937356 h 7094252"/>
              <a:gd name="connsiteX8" fmla="*/ 326705 w 4531781"/>
              <a:gd name="connsiteY8" fmla="*/ 4743983 h 7094252"/>
              <a:gd name="connsiteX0" fmla="*/ 326705 w 4561945"/>
              <a:gd name="connsiteY0" fmla="*/ 4743983 h 7094252"/>
              <a:gd name="connsiteX1" fmla="*/ 939344 w 4561945"/>
              <a:gd name="connsiteY1" fmla="*/ 2822555 h 7094252"/>
              <a:gd name="connsiteX2" fmla="*/ 899586 w 4561945"/>
              <a:gd name="connsiteY2" fmla="*/ 1894904 h 7094252"/>
              <a:gd name="connsiteX3" fmla="*/ 1744550 w 4561945"/>
              <a:gd name="connsiteY3" fmla="*/ 44483 h 7094252"/>
              <a:gd name="connsiteX4" fmla="*/ 3557109 w 4561945"/>
              <a:gd name="connsiteY4" fmla="*/ 2204324 h 7094252"/>
              <a:gd name="connsiteX5" fmla="*/ 4451752 w 4561945"/>
              <a:gd name="connsiteY5" fmla="*/ 4147441 h 7094252"/>
              <a:gd name="connsiteX6" fmla="*/ 1744550 w 4561945"/>
              <a:gd name="connsiteY6" fmla="*/ 6970210 h 7094252"/>
              <a:gd name="connsiteX7" fmla="*/ 502021 w 4561945"/>
              <a:gd name="connsiteY7" fmla="*/ 6937356 h 7094252"/>
              <a:gd name="connsiteX8" fmla="*/ 326705 w 4561945"/>
              <a:gd name="connsiteY8" fmla="*/ 4743983 h 7094252"/>
              <a:gd name="connsiteX0" fmla="*/ 326705 w 4567636"/>
              <a:gd name="connsiteY0" fmla="*/ 4748813 h 7099082"/>
              <a:gd name="connsiteX1" fmla="*/ 939344 w 4567636"/>
              <a:gd name="connsiteY1" fmla="*/ 2827385 h 7099082"/>
              <a:gd name="connsiteX2" fmla="*/ 899586 w 4567636"/>
              <a:gd name="connsiteY2" fmla="*/ 1899734 h 7099082"/>
              <a:gd name="connsiteX3" fmla="*/ 1744550 w 4567636"/>
              <a:gd name="connsiteY3" fmla="*/ 49313 h 7099082"/>
              <a:gd name="connsiteX4" fmla="*/ 3618653 w 4567636"/>
              <a:gd name="connsiteY4" fmla="*/ 2193893 h 7099082"/>
              <a:gd name="connsiteX5" fmla="*/ 4451752 w 4567636"/>
              <a:gd name="connsiteY5" fmla="*/ 4152271 h 7099082"/>
              <a:gd name="connsiteX6" fmla="*/ 1744550 w 4567636"/>
              <a:gd name="connsiteY6" fmla="*/ 6975040 h 7099082"/>
              <a:gd name="connsiteX7" fmla="*/ 502021 w 4567636"/>
              <a:gd name="connsiteY7" fmla="*/ 6942186 h 7099082"/>
              <a:gd name="connsiteX8" fmla="*/ 326705 w 4567636"/>
              <a:gd name="connsiteY8" fmla="*/ 4748813 h 7099082"/>
              <a:gd name="connsiteX0" fmla="*/ 326705 w 4559827"/>
              <a:gd name="connsiteY0" fmla="*/ 4748813 h 7099082"/>
              <a:gd name="connsiteX1" fmla="*/ 939344 w 4559827"/>
              <a:gd name="connsiteY1" fmla="*/ 2827385 h 7099082"/>
              <a:gd name="connsiteX2" fmla="*/ 899586 w 4559827"/>
              <a:gd name="connsiteY2" fmla="*/ 1899734 h 7099082"/>
              <a:gd name="connsiteX3" fmla="*/ 1744550 w 4559827"/>
              <a:gd name="connsiteY3" fmla="*/ 49313 h 7099082"/>
              <a:gd name="connsiteX4" fmla="*/ 3618653 w 4559827"/>
              <a:gd name="connsiteY4" fmla="*/ 2193893 h 7099082"/>
              <a:gd name="connsiteX5" fmla="*/ 4451752 w 4559827"/>
              <a:gd name="connsiteY5" fmla="*/ 4152271 h 7099082"/>
              <a:gd name="connsiteX6" fmla="*/ 1744550 w 4559827"/>
              <a:gd name="connsiteY6" fmla="*/ 6975040 h 7099082"/>
              <a:gd name="connsiteX7" fmla="*/ 502021 w 4559827"/>
              <a:gd name="connsiteY7" fmla="*/ 6942186 h 7099082"/>
              <a:gd name="connsiteX8" fmla="*/ 326705 w 4559827"/>
              <a:gd name="connsiteY8" fmla="*/ 4748813 h 7099082"/>
              <a:gd name="connsiteX0" fmla="*/ 326705 w 4562325"/>
              <a:gd name="connsiteY0" fmla="*/ 4748813 h 7099082"/>
              <a:gd name="connsiteX1" fmla="*/ 939344 w 4562325"/>
              <a:gd name="connsiteY1" fmla="*/ 2827385 h 7099082"/>
              <a:gd name="connsiteX2" fmla="*/ 899586 w 4562325"/>
              <a:gd name="connsiteY2" fmla="*/ 1899734 h 7099082"/>
              <a:gd name="connsiteX3" fmla="*/ 1744550 w 4562325"/>
              <a:gd name="connsiteY3" fmla="*/ 49313 h 7099082"/>
              <a:gd name="connsiteX4" fmla="*/ 3618653 w 4562325"/>
              <a:gd name="connsiteY4" fmla="*/ 2193893 h 7099082"/>
              <a:gd name="connsiteX5" fmla="*/ 4451752 w 4562325"/>
              <a:gd name="connsiteY5" fmla="*/ 4152271 h 7099082"/>
              <a:gd name="connsiteX6" fmla="*/ 1744550 w 4562325"/>
              <a:gd name="connsiteY6" fmla="*/ 6975040 h 7099082"/>
              <a:gd name="connsiteX7" fmla="*/ 502021 w 4562325"/>
              <a:gd name="connsiteY7" fmla="*/ 6942186 h 7099082"/>
              <a:gd name="connsiteX8" fmla="*/ 326705 w 4562325"/>
              <a:gd name="connsiteY8" fmla="*/ 4748813 h 7099082"/>
              <a:gd name="connsiteX0" fmla="*/ 326705 w 4632793"/>
              <a:gd name="connsiteY0" fmla="*/ 4748813 h 7115582"/>
              <a:gd name="connsiteX1" fmla="*/ 939344 w 4632793"/>
              <a:gd name="connsiteY1" fmla="*/ 2827385 h 7115582"/>
              <a:gd name="connsiteX2" fmla="*/ 899586 w 4632793"/>
              <a:gd name="connsiteY2" fmla="*/ 1899734 h 7115582"/>
              <a:gd name="connsiteX3" fmla="*/ 1744550 w 4632793"/>
              <a:gd name="connsiteY3" fmla="*/ 49313 h 7115582"/>
              <a:gd name="connsiteX4" fmla="*/ 3618653 w 4632793"/>
              <a:gd name="connsiteY4" fmla="*/ 2193893 h 7115582"/>
              <a:gd name="connsiteX5" fmla="*/ 4528683 w 4632793"/>
              <a:gd name="connsiteY5" fmla="*/ 4213322 h 7115582"/>
              <a:gd name="connsiteX6" fmla="*/ 1744550 w 4632793"/>
              <a:gd name="connsiteY6" fmla="*/ 6975040 h 7115582"/>
              <a:gd name="connsiteX7" fmla="*/ 502021 w 4632793"/>
              <a:gd name="connsiteY7" fmla="*/ 6942186 h 7115582"/>
              <a:gd name="connsiteX8" fmla="*/ 326705 w 4632793"/>
              <a:gd name="connsiteY8" fmla="*/ 4748813 h 7115582"/>
              <a:gd name="connsiteX0" fmla="*/ 326705 w 4660693"/>
              <a:gd name="connsiteY0" fmla="*/ 4748813 h 7115582"/>
              <a:gd name="connsiteX1" fmla="*/ 939344 w 4660693"/>
              <a:gd name="connsiteY1" fmla="*/ 2827385 h 7115582"/>
              <a:gd name="connsiteX2" fmla="*/ 899586 w 4660693"/>
              <a:gd name="connsiteY2" fmla="*/ 1899734 h 7115582"/>
              <a:gd name="connsiteX3" fmla="*/ 1744550 w 4660693"/>
              <a:gd name="connsiteY3" fmla="*/ 49313 h 7115582"/>
              <a:gd name="connsiteX4" fmla="*/ 3618653 w 4660693"/>
              <a:gd name="connsiteY4" fmla="*/ 2193893 h 7115582"/>
              <a:gd name="connsiteX5" fmla="*/ 4528683 w 4660693"/>
              <a:gd name="connsiteY5" fmla="*/ 4213322 h 7115582"/>
              <a:gd name="connsiteX6" fmla="*/ 1744550 w 4660693"/>
              <a:gd name="connsiteY6" fmla="*/ 6975040 h 7115582"/>
              <a:gd name="connsiteX7" fmla="*/ 502021 w 4660693"/>
              <a:gd name="connsiteY7" fmla="*/ 6942186 h 7115582"/>
              <a:gd name="connsiteX8" fmla="*/ 326705 w 4660693"/>
              <a:gd name="connsiteY8" fmla="*/ 4748813 h 7115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60693" h="7115582">
                <a:moveTo>
                  <a:pt x="326705" y="4748813"/>
                </a:moveTo>
                <a:cubicBezTo>
                  <a:pt x="399592" y="4063013"/>
                  <a:pt x="-778424" y="2545753"/>
                  <a:pt x="939344" y="2827385"/>
                </a:cubicBezTo>
                <a:cubicBezTo>
                  <a:pt x="775303" y="2426530"/>
                  <a:pt x="1315350" y="2645169"/>
                  <a:pt x="899586" y="1899734"/>
                </a:cubicBezTo>
                <a:cubicBezTo>
                  <a:pt x="410936" y="836248"/>
                  <a:pt x="1291372" y="286"/>
                  <a:pt x="1744550" y="49313"/>
                </a:cubicBezTo>
                <a:cubicBezTo>
                  <a:pt x="2197728" y="98340"/>
                  <a:pt x="3063397" y="-627239"/>
                  <a:pt x="3618653" y="2193893"/>
                </a:cubicBezTo>
                <a:cubicBezTo>
                  <a:pt x="3978555" y="3547949"/>
                  <a:pt x="5027272" y="2707210"/>
                  <a:pt x="4528683" y="4213322"/>
                </a:cubicBezTo>
                <a:cubicBezTo>
                  <a:pt x="3594794" y="7985251"/>
                  <a:pt x="3117807" y="7014774"/>
                  <a:pt x="1744550" y="6975040"/>
                </a:cubicBezTo>
                <a:cubicBezTo>
                  <a:pt x="371293" y="6935306"/>
                  <a:pt x="1241910" y="6955416"/>
                  <a:pt x="502021" y="6942186"/>
                </a:cubicBezTo>
                <a:cubicBezTo>
                  <a:pt x="1193366" y="5477843"/>
                  <a:pt x="253818" y="5434613"/>
                  <a:pt x="326705" y="4748813"/>
                </a:cubicBezTo>
                <a:close/>
              </a:path>
            </a:pathLst>
          </a:custGeom>
          <a:blipFill>
            <a:blip r:embed="rId3"/>
            <a:stretch>
              <a:fillRect l="-39574" t="1588" r="-18788" b="1588"/>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281948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FDDC71F-43E1-CDA5-8812-6B697A0736DB}"/>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888003B5-BAD0-C808-E25A-9FED24FC59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2670361" y="-2652913"/>
            <a:ext cx="6868733" cy="1217455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A6FB8B1-D913-33EB-93A8-616FFB591732}"/>
              </a:ext>
            </a:extLst>
          </p:cNvPr>
          <p:cNvSpPr txBox="1"/>
          <p:nvPr/>
        </p:nvSpPr>
        <p:spPr>
          <a:xfrm>
            <a:off x="486598" y="543565"/>
            <a:ext cx="8748394" cy="1015663"/>
          </a:xfrm>
          <a:prstGeom prst="rect">
            <a:avLst/>
          </a:prstGeom>
          <a:noFill/>
        </p:spPr>
        <p:txBody>
          <a:bodyPr wrap="square" lIns="91440" tIns="45720" rIns="91440" bIns="45720" rtlCol="0" anchor="t">
            <a:spAutoFit/>
          </a:bodyPr>
          <a:lstStyle/>
          <a:p>
            <a:pPr algn="ctr"/>
            <a:r>
              <a:rPr lang="en-US" sz="6000" b="1" err="1">
                <a:ln w="34925">
                  <a:solidFill>
                    <a:prstClr val="black"/>
                  </a:solidFill>
                </a:ln>
                <a:solidFill>
                  <a:schemeClr val="bg1"/>
                </a:solidFill>
                <a:latin typeface="Tahoma"/>
                <a:ea typeface="Tahoma"/>
                <a:cs typeface="Tahoma"/>
              </a:rPr>
              <a:t>Phân</a:t>
            </a:r>
            <a:r>
              <a:rPr lang="en-US" sz="6000" b="1">
                <a:ln w="34925">
                  <a:solidFill>
                    <a:prstClr val="black"/>
                  </a:solidFill>
                </a:ln>
                <a:solidFill>
                  <a:schemeClr val="bg1"/>
                </a:solidFill>
                <a:latin typeface="Tahoma"/>
                <a:ea typeface="Tahoma"/>
                <a:cs typeface="Tahoma"/>
              </a:rPr>
              <a:t> </a:t>
            </a:r>
            <a:r>
              <a:rPr lang="en-US" sz="6000" b="1" err="1">
                <a:ln w="34925">
                  <a:solidFill>
                    <a:prstClr val="black"/>
                  </a:solidFill>
                </a:ln>
                <a:solidFill>
                  <a:schemeClr val="bg1"/>
                </a:solidFill>
                <a:latin typeface="Tahoma"/>
                <a:ea typeface="Tahoma"/>
                <a:cs typeface="Tahoma"/>
              </a:rPr>
              <a:t>công</a:t>
            </a:r>
            <a:r>
              <a:rPr lang="en-US" sz="6000" b="1">
                <a:ln w="34925">
                  <a:solidFill>
                    <a:prstClr val="black"/>
                  </a:solidFill>
                </a:ln>
                <a:solidFill>
                  <a:schemeClr val="bg1"/>
                </a:solidFill>
                <a:latin typeface="Tahoma"/>
                <a:ea typeface="Tahoma"/>
                <a:cs typeface="Tahoma"/>
              </a:rPr>
              <a:t> </a:t>
            </a:r>
            <a:r>
              <a:rPr lang="en-US" sz="6000" b="1" err="1">
                <a:ln w="34925">
                  <a:solidFill>
                    <a:prstClr val="black"/>
                  </a:solidFill>
                </a:ln>
                <a:solidFill>
                  <a:schemeClr val="bg1"/>
                </a:solidFill>
                <a:latin typeface="Tahoma"/>
                <a:ea typeface="Tahoma"/>
                <a:cs typeface="Tahoma"/>
              </a:rPr>
              <a:t>công</a:t>
            </a:r>
            <a:r>
              <a:rPr lang="en-US" sz="6000" b="1">
                <a:ln w="34925">
                  <a:solidFill>
                    <a:prstClr val="black"/>
                  </a:solidFill>
                </a:ln>
                <a:solidFill>
                  <a:schemeClr val="bg1"/>
                </a:solidFill>
                <a:latin typeface="Tahoma"/>
                <a:ea typeface="Tahoma"/>
                <a:cs typeface="Tahoma"/>
              </a:rPr>
              <a:t> </a:t>
            </a:r>
            <a:r>
              <a:rPr lang="en-US" sz="6000" b="1" err="1">
                <a:ln w="34925">
                  <a:solidFill>
                    <a:prstClr val="black"/>
                  </a:solidFill>
                </a:ln>
                <a:solidFill>
                  <a:schemeClr val="bg1"/>
                </a:solidFill>
                <a:latin typeface="Tahoma"/>
                <a:ea typeface="Tahoma"/>
                <a:cs typeface="Tahoma"/>
              </a:rPr>
              <a:t>việc</a:t>
            </a:r>
            <a:endParaRPr lang="en-US" sz="6000" b="1" err="1">
              <a:ln w="34925">
                <a:solidFill>
                  <a:prstClr val="black"/>
                </a:solidFill>
              </a:ln>
              <a:solidFill>
                <a:schemeClr val="bg1"/>
              </a:solidFill>
              <a:latin typeface="Tahoma" panose="020B0604030504040204" pitchFamily="34" charset="0"/>
              <a:ea typeface="Tahoma" panose="020B0604030504040204" pitchFamily="34" charset="0"/>
              <a:cs typeface="Tahoma" panose="020B0604030504040204" pitchFamily="34" charset="0"/>
            </a:endParaRPr>
          </a:p>
        </p:txBody>
      </p:sp>
      <p:cxnSp>
        <p:nvCxnSpPr>
          <p:cNvPr id="5" name="Straight Connector 4">
            <a:extLst>
              <a:ext uri="{FF2B5EF4-FFF2-40B4-BE49-F238E27FC236}">
                <a16:creationId xmlns:a16="http://schemas.microsoft.com/office/drawing/2014/main" id="{CE9D0CF4-A3BE-3FDC-1ACE-5E313F2CC468}"/>
              </a:ext>
            </a:extLst>
          </p:cNvPr>
          <p:cNvCxnSpPr>
            <a:cxnSpLocks/>
          </p:cNvCxnSpPr>
          <p:nvPr/>
        </p:nvCxnSpPr>
        <p:spPr>
          <a:xfrm>
            <a:off x="987101" y="1523623"/>
            <a:ext cx="7753081" cy="64393"/>
          </a:xfrm>
          <a:prstGeom prst="line">
            <a:avLst/>
          </a:prstGeom>
          <a:ln w="57150">
            <a:solidFill>
              <a:schemeClr val="bg1"/>
            </a:solidFill>
          </a:ln>
        </p:spPr>
        <p:style>
          <a:lnRef idx="2">
            <a:schemeClr val="accent1"/>
          </a:lnRef>
          <a:fillRef idx="0">
            <a:schemeClr val="accent1"/>
          </a:fillRef>
          <a:effectRef idx="1">
            <a:schemeClr val="accent1"/>
          </a:effectRef>
          <a:fontRef idx="minor">
            <a:schemeClr val="tx1"/>
          </a:fontRef>
        </p:style>
      </p:cxnSp>
      <p:sp>
        <p:nvSpPr>
          <p:cNvPr id="10" name="Rectangle 9">
            <a:extLst>
              <a:ext uri="{FF2B5EF4-FFF2-40B4-BE49-F238E27FC236}">
                <a16:creationId xmlns:a16="http://schemas.microsoft.com/office/drawing/2014/main" id="{CE70EBAC-00D3-B630-4E83-A420B6696E40}"/>
              </a:ext>
            </a:extLst>
          </p:cNvPr>
          <p:cNvSpPr/>
          <p:nvPr/>
        </p:nvSpPr>
        <p:spPr>
          <a:xfrm>
            <a:off x="1000852" y="1839567"/>
            <a:ext cx="10490349" cy="463323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Table 7">
            <a:extLst>
              <a:ext uri="{FF2B5EF4-FFF2-40B4-BE49-F238E27FC236}">
                <a16:creationId xmlns:a16="http://schemas.microsoft.com/office/drawing/2014/main" id="{DE3FFFAF-1953-7E6B-7F36-920915DE4422}"/>
              </a:ext>
            </a:extLst>
          </p:cNvPr>
          <p:cNvGraphicFramePr>
            <a:graphicFrameLocks noGrp="1"/>
          </p:cNvGraphicFramePr>
          <p:nvPr>
            <p:extLst>
              <p:ext uri="{D42A27DB-BD31-4B8C-83A1-F6EECF244321}">
                <p14:modId xmlns:p14="http://schemas.microsoft.com/office/powerpoint/2010/main" val="534462643"/>
              </p:ext>
            </p:extLst>
          </p:nvPr>
        </p:nvGraphicFramePr>
        <p:xfrm>
          <a:off x="1107164" y="2029252"/>
          <a:ext cx="10277723" cy="4253868"/>
        </p:xfrm>
        <a:graphic>
          <a:graphicData uri="http://schemas.openxmlformats.org/drawingml/2006/table">
            <a:tbl>
              <a:tblPr firstRow="1" firstCol="1" bandRow="1">
                <a:tableStyleId>{5C22544A-7EE6-4342-B048-85BDC9FD1C3A}</a:tableStyleId>
              </a:tblPr>
              <a:tblGrid>
                <a:gridCol w="805727">
                  <a:extLst>
                    <a:ext uri="{9D8B030D-6E8A-4147-A177-3AD203B41FA5}">
                      <a16:colId xmlns:a16="http://schemas.microsoft.com/office/drawing/2014/main" val="3529990668"/>
                    </a:ext>
                  </a:extLst>
                </a:gridCol>
                <a:gridCol w="2280633">
                  <a:extLst>
                    <a:ext uri="{9D8B030D-6E8A-4147-A177-3AD203B41FA5}">
                      <a16:colId xmlns:a16="http://schemas.microsoft.com/office/drawing/2014/main" val="1473147636"/>
                    </a:ext>
                  </a:extLst>
                </a:gridCol>
                <a:gridCol w="5809401">
                  <a:extLst>
                    <a:ext uri="{9D8B030D-6E8A-4147-A177-3AD203B41FA5}">
                      <a16:colId xmlns:a16="http://schemas.microsoft.com/office/drawing/2014/main" val="3350587143"/>
                    </a:ext>
                  </a:extLst>
                </a:gridCol>
                <a:gridCol w="1381962">
                  <a:extLst>
                    <a:ext uri="{9D8B030D-6E8A-4147-A177-3AD203B41FA5}">
                      <a16:colId xmlns:a16="http://schemas.microsoft.com/office/drawing/2014/main" val="662055407"/>
                    </a:ext>
                  </a:extLst>
                </a:gridCol>
              </a:tblGrid>
              <a:tr h="498360">
                <a:tc>
                  <a:txBody>
                    <a:bodyPr/>
                    <a:lstStyle/>
                    <a:p>
                      <a:pPr algn="ctr">
                        <a:buNone/>
                      </a:pPr>
                      <a:r>
                        <a:rPr lang="en-US" sz="2000">
                          <a:solidFill>
                            <a:schemeClr val="tx1"/>
                          </a:solidFill>
                          <a:effectLst/>
                          <a:latin typeface="Tahoma"/>
                          <a:ea typeface="Calibri"/>
                        </a:rPr>
                        <a:t>STT</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HỌ VÀ TÊN</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NHIỆM VỤ</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vi-VN" sz="2000">
                          <a:solidFill>
                            <a:schemeClr val="tx1"/>
                          </a:solidFill>
                          <a:effectLst/>
                          <a:latin typeface="Tahoma"/>
                          <a:ea typeface="Calibri"/>
                        </a:rPr>
                        <a:t>KHỐI LƯỢNG</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53004243"/>
                  </a:ext>
                </a:extLst>
              </a:tr>
              <a:tr h="1844630">
                <a:tc>
                  <a:txBody>
                    <a:bodyPr/>
                    <a:lstStyle/>
                    <a:p>
                      <a:pPr algn="ctr">
                        <a:buNone/>
                      </a:pPr>
                      <a:r>
                        <a:rPr lang="en-US" sz="2000">
                          <a:solidFill>
                            <a:schemeClr val="tx1"/>
                          </a:solidFill>
                          <a:effectLst/>
                          <a:latin typeface="Tahoma"/>
                          <a:ea typeface="Calibri"/>
                        </a:rPr>
                        <a:t>01</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Nguyễn </a:t>
                      </a:r>
                      <a:r>
                        <a:rPr lang="en-US" sz="2000" err="1">
                          <a:solidFill>
                            <a:schemeClr val="tx1"/>
                          </a:solidFill>
                          <a:effectLst/>
                          <a:latin typeface="Tahoma"/>
                          <a:ea typeface="Calibri"/>
                        </a:rPr>
                        <a:t>Tấn</a:t>
                      </a:r>
                      <a:r>
                        <a:rPr lang="en-US" sz="2000">
                          <a:solidFill>
                            <a:schemeClr val="tx1"/>
                          </a:solidFill>
                          <a:effectLst/>
                          <a:latin typeface="Tahoma"/>
                          <a:ea typeface="Calibri"/>
                        </a:rPr>
                        <a:t> Minh</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342900" lvl="0" indent="-342900">
                        <a:buFont typeface="Arial"/>
                        <a:buChar char="•"/>
                      </a:pPr>
                      <a:r>
                        <a:rPr lang="vi-VN" sz="2000">
                          <a:solidFill>
                            <a:schemeClr val="tx1"/>
                          </a:solidFill>
                          <a:effectLst/>
                          <a:latin typeface="Tahoma"/>
                          <a:ea typeface="Calibri"/>
                        </a:rPr>
                        <a:t>Cơ bản &amp; Chuẩn bị Lý thuyết</a:t>
                      </a:r>
                    </a:p>
                    <a:p>
                      <a:pPr marL="342900" lvl="0" indent="-342900">
                        <a:buFont typeface="Arial"/>
                        <a:buChar char="•"/>
                      </a:pPr>
                      <a:r>
                        <a:rPr lang="vi-VN" sz="2000" b="0" i="0" u="none" strike="noStrike" noProof="0">
                          <a:solidFill>
                            <a:schemeClr val="tx1"/>
                          </a:solidFill>
                          <a:effectLst/>
                          <a:latin typeface="Tahoma"/>
                        </a:rPr>
                        <a:t>Tổng kết lý thuyết và kiểm định</a:t>
                      </a:r>
                      <a:endParaRPr lang="vi-VN" sz="2000">
                        <a:solidFill>
                          <a:schemeClr val="tx1"/>
                        </a:solidFill>
                        <a:effectLst/>
                        <a:latin typeface="Tahoma"/>
                        <a:ea typeface="Calibri"/>
                      </a:endParaRPr>
                    </a:p>
                    <a:p>
                      <a:pPr marL="342900" lvl="0" indent="-342900">
                        <a:buFont typeface="Arial"/>
                        <a:buChar char="•"/>
                      </a:pPr>
                      <a:r>
                        <a:rPr lang="vi-VN" sz="2000" b="0" i="0" u="none" strike="noStrike" noProof="0">
                          <a:solidFill>
                            <a:schemeClr val="tx1"/>
                          </a:solidFill>
                          <a:effectLst/>
                          <a:latin typeface="Tahoma"/>
                        </a:rPr>
                        <a:t>Tìm kiếm thông tin, chuẩn bị dữ liệu</a:t>
                      </a:r>
                    </a:p>
                    <a:p>
                      <a:pPr marL="342900" lvl="0" indent="-342900">
                        <a:buFont typeface="Arial"/>
                        <a:buChar char="•"/>
                      </a:pPr>
                      <a:r>
                        <a:rPr lang="vi-VN" sz="2000">
                          <a:solidFill>
                            <a:schemeClr val="tx1"/>
                          </a:solidFill>
                          <a:effectLst/>
                          <a:latin typeface="Tahoma"/>
                          <a:ea typeface="Calibri"/>
                        </a:rPr>
                        <a:t>Làm báo cáo và slide</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50%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55010789"/>
                  </a:ext>
                </a:extLst>
              </a:tr>
              <a:tr h="1799638">
                <a:tc>
                  <a:txBody>
                    <a:bodyPr/>
                    <a:lstStyle/>
                    <a:p>
                      <a:pPr algn="ctr">
                        <a:buNone/>
                      </a:pPr>
                      <a:r>
                        <a:rPr lang="en-US" sz="2000">
                          <a:solidFill>
                            <a:schemeClr val="tx1"/>
                          </a:solidFill>
                          <a:effectLst/>
                          <a:latin typeface="Tahoma"/>
                          <a:ea typeface="Calibri"/>
                        </a:rPr>
                        <a:t>02</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Phạm </a:t>
                      </a:r>
                      <a:r>
                        <a:rPr lang="en-US" sz="2000" err="1">
                          <a:solidFill>
                            <a:schemeClr val="tx1"/>
                          </a:solidFill>
                          <a:effectLst/>
                          <a:latin typeface="Tahoma"/>
                          <a:ea typeface="Calibri"/>
                        </a:rPr>
                        <a:t>Đình</a:t>
                      </a:r>
                      <a:r>
                        <a:rPr lang="en-US" sz="2000">
                          <a:solidFill>
                            <a:schemeClr val="tx1"/>
                          </a:solidFill>
                          <a:effectLst/>
                          <a:latin typeface="Tahoma"/>
                          <a:ea typeface="Calibri"/>
                        </a:rPr>
                        <a:t> </a:t>
                      </a:r>
                      <a:r>
                        <a:rPr lang="en-US" sz="2000" err="1">
                          <a:solidFill>
                            <a:schemeClr val="tx1"/>
                          </a:solidFill>
                          <a:effectLst/>
                          <a:latin typeface="Tahoma"/>
                          <a:ea typeface="Calibri"/>
                        </a:rPr>
                        <a:t>Chiến</a:t>
                      </a:r>
                      <a:endParaRPr lang="en-US" sz="2000">
                        <a:solidFill>
                          <a:schemeClr val="tx1"/>
                        </a:solidFill>
                        <a:effectLst/>
                        <a:latin typeface="Tahoma"/>
                        <a:ea typeface="Calibri"/>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342900" lvl="0" indent="-342900">
                        <a:buFont typeface="Arial"/>
                        <a:buChar char="•"/>
                      </a:pPr>
                      <a:r>
                        <a:rPr lang="vi-VN" sz="2000" b="0" i="0" u="none" strike="noStrike" noProof="0">
                          <a:solidFill>
                            <a:schemeClr val="tx1"/>
                          </a:solidFill>
                          <a:effectLst/>
                          <a:latin typeface="Tahoma"/>
                        </a:rPr>
                        <a:t>Test và hiệu chỉnh chương trình, đẩy lên </a:t>
                      </a:r>
                      <a:r>
                        <a:rPr lang="vi-VN" sz="2000" b="0" i="0" u="none" strike="noStrike" noProof="0" err="1">
                          <a:solidFill>
                            <a:schemeClr val="tx1"/>
                          </a:solidFill>
                          <a:effectLst/>
                          <a:latin typeface="Tahoma"/>
                        </a:rPr>
                        <a:t>github</a:t>
                      </a:r>
                      <a:endParaRPr lang="vi-VN" err="1"/>
                    </a:p>
                    <a:p>
                      <a:pPr marL="342900" lvl="0" indent="-342900">
                        <a:buFont typeface="Arial"/>
                        <a:buChar char="•"/>
                      </a:pPr>
                      <a:r>
                        <a:rPr lang="vi-VN" sz="2000">
                          <a:solidFill>
                            <a:schemeClr val="tx1"/>
                          </a:solidFill>
                          <a:effectLst/>
                          <a:latin typeface="Tahoma"/>
                          <a:ea typeface="Calibri"/>
                        </a:rPr>
                        <a:t>Triển khai và kiểm tra chương trình </a:t>
                      </a:r>
                      <a:r>
                        <a:rPr lang="vi-VN" sz="2000" err="1">
                          <a:solidFill>
                            <a:schemeClr val="tx1"/>
                          </a:solidFill>
                          <a:effectLst/>
                          <a:latin typeface="Tahoma"/>
                          <a:ea typeface="Calibri"/>
                        </a:rPr>
                        <a:t>trình</a:t>
                      </a:r>
                      <a:endParaRPr lang="vi-VN" sz="2000">
                        <a:solidFill>
                          <a:schemeClr val="tx1"/>
                        </a:solidFill>
                        <a:effectLst/>
                        <a:latin typeface="Tahoma"/>
                        <a:ea typeface="Calibri"/>
                      </a:endParaRPr>
                    </a:p>
                    <a:p>
                      <a:pPr marL="342900" lvl="0" indent="-342900">
                        <a:buFont typeface="Arial"/>
                        <a:buChar char="•"/>
                      </a:pPr>
                      <a:r>
                        <a:rPr lang="vi-VN" sz="2000">
                          <a:solidFill>
                            <a:schemeClr val="tx1"/>
                          </a:solidFill>
                          <a:effectLst/>
                          <a:latin typeface="Tahoma"/>
                          <a:ea typeface="Calibri"/>
                        </a:rPr>
                        <a:t>Tìm kiếm thông tin, chuẩn bị dữ liệu</a:t>
                      </a:r>
                    </a:p>
                    <a:p>
                      <a:pPr marL="342900" lvl="0" indent="-342900">
                        <a:buFont typeface="Arial"/>
                        <a:buChar char="•"/>
                      </a:pPr>
                      <a:r>
                        <a:rPr lang="vi-VN" sz="2000">
                          <a:solidFill>
                            <a:schemeClr val="tx1"/>
                          </a:solidFill>
                          <a:effectLst/>
                          <a:latin typeface="Tahoma"/>
                          <a:ea typeface="Calibri"/>
                        </a:rPr>
                        <a:t>Làm báo cáo và </a:t>
                      </a:r>
                      <a:r>
                        <a:rPr lang="vi-VN" sz="2000" err="1">
                          <a:solidFill>
                            <a:schemeClr val="tx1"/>
                          </a:solidFill>
                          <a:effectLst/>
                          <a:latin typeface="Tahoma"/>
                          <a:ea typeface="Calibri"/>
                        </a:rPr>
                        <a:t>slide</a:t>
                      </a:r>
                      <a:endParaRPr lang="vi-VN" sz="2000">
                        <a:solidFill>
                          <a:schemeClr val="tx1"/>
                        </a:solidFill>
                        <a:effectLst/>
                        <a:latin typeface="Tahoma"/>
                        <a:ea typeface="Calibri"/>
                      </a:endParaRP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buNone/>
                      </a:pPr>
                      <a:r>
                        <a:rPr lang="en-US" sz="2000">
                          <a:solidFill>
                            <a:schemeClr val="tx1"/>
                          </a:solidFill>
                          <a:effectLst/>
                          <a:latin typeface="Tahoma"/>
                          <a:ea typeface="Calibri"/>
                        </a:rPr>
                        <a:t>50%</a:t>
                      </a:r>
                    </a:p>
                  </a:txBody>
                  <a:tcPr marL="68580" marR="6858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170644062"/>
                  </a:ext>
                </a:extLst>
              </a:tr>
            </a:tbl>
          </a:graphicData>
        </a:graphic>
      </p:graphicFrame>
    </p:spTree>
    <p:extLst>
      <p:ext uri="{BB962C8B-B14F-4D97-AF65-F5344CB8AC3E}">
        <p14:creationId xmlns:p14="http://schemas.microsoft.com/office/powerpoint/2010/main" val="11324840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81F5667C-D24A-0A17-336B-8C5D8C001307}"/>
            </a:ext>
          </a:extLst>
        </p:cNvPr>
        <p:cNvGrpSpPr/>
        <p:nvPr/>
      </p:nvGrpSpPr>
      <p:grpSpPr>
        <a:xfrm>
          <a:off x="0" y="0"/>
          <a:ext cx="0" cy="0"/>
          <a:chOff x="0" y="0"/>
          <a:chExt cx="0" cy="0"/>
        </a:xfrm>
      </p:grpSpPr>
      <p:sp>
        <p:nvSpPr>
          <p:cNvPr id="32" name="Rectangle: Rounded Corners 31">
            <a:extLst>
              <a:ext uri="{FF2B5EF4-FFF2-40B4-BE49-F238E27FC236}">
                <a16:creationId xmlns:a16="http://schemas.microsoft.com/office/drawing/2014/main" id="{14635E52-5EEA-0477-DC1F-A824ADF44E7E}"/>
              </a:ext>
            </a:extLst>
          </p:cNvPr>
          <p:cNvSpPr/>
          <p:nvPr/>
        </p:nvSpPr>
        <p:spPr>
          <a:xfrm>
            <a:off x="1146310" y="4668078"/>
            <a:ext cx="10727639" cy="1980904"/>
          </a:xfrm>
          <a:prstGeom prst="roundRect">
            <a:avLst>
              <a:gd name="adj" fmla="val 9116"/>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8239446B-0275-B769-0780-457B3DE3761F}"/>
              </a:ext>
            </a:extLst>
          </p:cNvPr>
          <p:cNvSpPr/>
          <p:nvPr/>
        </p:nvSpPr>
        <p:spPr>
          <a:xfrm>
            <a:off x="5956852" y="2552313"/>
            <a:ext cx="5917097" cy="2211843"/>
          </a:xfrm>
          <a:prstGeom prst="roundRect">
            <a:avLst>
              <a:gd name="adj" fmla="val 9116"/>
            </a:avLst>
          </a:prstGeom>
          <a:solidFill>
            <a:schemeClr val="bg2">
              <a:lumMod val="5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6171F854-7304-AEB4-FFF0-CC977B475E69}"/>
              </a:ext>
            </a:extLst>
          </p:cNvPr>
          <p:cNvSpPr/>
          <p:nvPr/>
        </p:nvSpPr>
        <p:spPr>
          <a:xfrm>
            <a:off x="1146311" y="2360157"/>
            <a:ext cx="5917097" cy="2403999"/>
          </a:xfrm>
          <a:prstGeom prst="roundRect">
            <a:avLst>
              <a:gd name="adj" fmla="val 9116"/>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7C09E4F3-D8E4-5FBD-CB06-635511282A5E}"/>
              </a:ext>
            </a:extLst>
          </p:cNvPr>
          <p:cNvSpPr/>
          <p:nvPr/>
        </p:nvSpPr>
        <p:spPr>
          <a:xfrm>
            <a:off x="1146312" y="1686340"/>
            <a:ext cx="5917097" cy="785190"/>
          </a:xfrm>
          <a:prstGeom prst="roundRect">
            <a:avLst>
              <a:gd name="adj" fmla="val 15455"/>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90356F98-4392-9EDE-8C5C-3379500D6E58}"/>
              </a:ext>
            </a:extLst>
          </p:cNvPr>
          <p:cNvSpPr txBox="1"/>
          <p:nvPr/>
        </p:nvSpPr>
        <p:spPr>
          <a:xfrm>
            <a:off x="711200" y="544343"/>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RESTful API</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D7F2E98C-C842-5BE8-21D9-FC81D9D957C8}"/>
              </a:ext>
            </a:extLst>
          </p:cNvPr>
          <p:cNvCxnSpPr>
            <a:cxnSpLocks/>
          </p:cNvCxnSpPr>
          <p:nvPr/>
        </p:nvCxnSpPr>
        <p:spPr>
          <a:xfrm>
            <a:off x="140677" y="1125413"/>
            <a:ext cx="315525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1" name="Rectangle: Diagonal Corners Rounded 10">
            <a:extLst>
              <a:ext uri="{FF2B5EF4-FFF2-40B4-BE49-F238E27FC236}">
                <a16:creationId xmlns:a16="http://schemas.microsoft.com/office/drawing/2014/main" id="{540426E8-1BB3-B9CA-63AD-59D983408809}"/>
              </a:ext>
            </a:extLst>
          </p:cNvPr>
          <p:cNvSpPr/>
          <p:nvPr/>
        </p:nvSpPr>
        <p:spPr>
          <a:xfrm>
            <a:off x="1146312" y="1303660"/>
            <a:ext cx="7639879" cy="584775"/>
          </a:xfrm>
          <a:prstGeom prst="round2DiagRect">
            <a:avLst>
              <a:gd name="adj1" fmla="val 50000"/>
              <a:gd name="adj2" fmla="val 0"/>
            </a:avLst>
          </a:prstGeom>
          <a:solidFill>
            <a:schemeClr val="bg2">
              <a:lumMod val="1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14" name="TextBox 13">
            <a:extLst>
              <a:ext uri="{FF2B5EF4-FFF2-40B4-BE49-F238E27FC236}">
                <a16:creationId xmlns:a16="http://schemas.microsoft.com/office/drawing/2014/main" id="{B0596660-0D49-89FE-3A8B-2C36A0D0B82F}"/>
              </a:ext>
            </a:extLst>
          </p:cNvPr>
          <p:cNvSpPr txBox="1"/>
          <p:nvPr/>
        </p:nvSpPr>
        <p:spPr>
          <a:xfrm>
            <a:off x="1265582" y="1979927"/>
            <a:ext cx="4439479" cy="400110"/>
          </a:xfrm>
          <a:prstGeom prst="rect">
            <a:avLst/>
          </a:prstGeom>
          <a:noFill/>
        </p:spPr>
        <p:txBody>
          <a:bodyPr wrap="square" rtlCol="0">
            <a:spAutoFit/>
          </a:bodyPr>
          <a:lstStyle/>
          <a:p>
            <a:r>
              <a:rPr lang="en-US" sz="2000" b="1" u="sng">
                <a:solidFill>
                  <a:schemeClr val="bg1"/>
                </a:solidFill>
                <a:latin typeface="Tahoma" panose="020B0604030504040204" pitchFamily="34" charset="0"/>
                <a:ea typeface="Tahoma" panose="020B0604030504040204" pitchFamily="34" charset="0"/>
                <a:cs typeface="Tahoma" panose="020B0604030504040204" pitchFamily="34" charset="0"/>
              </a:rPr>
              <a:t>Re</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presentational </a:t>
            </a:r>
            <a:r>
              <a:rPr lang="en-US" sz="2000" b="1" u="sng">
                <a:solidFill>
                  <a:schemeClr val="bg1"/>
                </a:solidFill>
                <a:latin typeface="Tahoma" panose="020B0604030504040204" pitchFamily="34" charset="0"/>
                <a:ea typeface="Tahoma" panose="020B0604030504040204" pitchFamily="34" charset="0"/>
                <a:cs typeface="Tahoma" panose="020B0604030504040204" pitchFamily="34" charset="0"/>
              </a:rPr>
              <a:t>S</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tate </a:t>
            </a:r>
            <a:r>
              <a:rPr lang="en-US" sz="2000" b="1" u="sng">
                <a:solidFill>
                  <a:schemeClr val="bg1"/>
                </a:solidFill>
                <a:latin typeface="Tahoma" panose="020B0604030504040204" pitchFamily="34" charset="0"/>
                <a:ea typeface="Tahoma" panose="020B0604030504040204" pitchFamily="34" charset="0"/>
                <a:cs typeface="Tahoma" panose="020B0604030504040204" pitchFamily="34" charset="0"/>
              </a:rPr>
              <a:t>T</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ransfer</a:t>
            </a:r>
          </a:p>
        </p:txBody>
      </p:sp>
      <p:pic>
        <p:nvPicPr>
          <p:cNvPr id="1028" name="Picture 4">
            <a:extLst>
              <a:ext uri="{FF2B5EF4-FFF2-40B4-BE49-F238E27FC236}">
                <a16:creationId xmlns:a16="http://schemas.microsoft.com/office/drawing/2014/main" id="{A12BF6CA-822F-AC84-F428-A8386BE68C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63408" y="2405964"/>
            <a:ext cx="4737652" cy="250454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CD393D38-A830-BB0B-1831-356A9F0A7112}"/>
              </a:ext>
            </a:extLst>
          </p:cNvPr>
          <p:cNvSpPr txBox="1"/>
          <p:nvPr/>
        </p:nvSpPr>
        <p:spPr>
          <a:xfrm>
            <a:off x="10482472" y="4283332"/>
            <a:ext cx="927652" cy="369332"/>
          </a:xfrm>
          <a:prstGeom prst="rect">
            <a:avLst/>
          </a:prstGeom>
          <a:noFill/>
          <a:effectLst>
            <a:glow rad="101600">
              <a:schemeClr val="accent1">
                <a:satMod val="175000"/>
                <a:alpha val="40000"/>
              </a:schemeClr>
            </a:glow>
          </a:effectLst>
        </p:spPr>
        <p:txBody>
          <a:bodyPr wrap="square" rtlCol="0">
            <a:spAutoFit/>
          </a:bodyPr>
          <a:lstStyle/>
          <a:p>
            <a:pPr algn="ctr"/>
            <a:r>
              <a:rPr lang="en-US">
                <a:effectLst>
                  <a:glow rad="152400">
                    <a:schemeClr val="bg1">
                      <a:alpha val="89000"/>
                    </a:schemeClr>
                  </a:glow>
                </a:effectLst>
              </a:rPr>
              <a:t>Server</a:t>
            </a:r>
          </a:p>
        </p:txBody>
      </p:sp>
      <p:sp>
        <p:nvSpPr>
          <p:cNvPr id="21" name="TextBox 20">
            <a:extLst>
              <a:ext uri="{FF2B5EF4-FFF2-40B4-BE49-F238E27FC236}">
                <a16:creationId xmlns:a16="http://schemas.microsoft.com/office/drawing/2014/main" id="{A3B940D9-0A68-3060-4EA5-1821A6F2126A}"/>
              </a:ext>
            </a:extLst>
          </p:cNvPr>
          <p:cNvSpPr txBox="1"/>
          <p:nvPr/>
        </p:nvSpPr>
        <p:spPr>
          <a:xfrm>
            <a:off x="7292008" y="3818305"/>
            <a:ext cx="775252" cy="377687"/>
          </a:xfrm>
          <a:prstGeom prst="rect">
            <a:avLst/>
          </a:prstGeom>
          <a:noFill/>
        </p:spPr>
        <p:txBody>
          <a:bodyPr wrap="square" rtlCol="0">
            <a:spAutoFit/>
          </a:bodyPr>
          <a:lstStyle/>
          <a:p>
            <a:pPr algn="ctr"/>
            <a:r>
              <a:rPr lang="en-US">
                <a:effectLst>
                  <a:glow rad="152400">
                    <a:schemeClr val="bg1">
                      <a:alpha val="89000"/>
                    </a:schemeClr>
                  </a:glow>
                </a:effectLst>
              </a:rPr>
              <a:t>Client</a:t>
            </a:r>
          </a:p>
        </p:txBody>
      </p:sp>
      <p:sp>
        <p:nvSpPr>
          <p:cNvPr id="24" name="TextBox 23">
            <a:extLst>
              <a:ext uri="{FF2B5EF4-FFF2-40B4-BE49-F238E27FC236}">
                <a16:creationId xmlns:a16="http://schemas.microsoft.com/office/drawing/2014/main" id="{5A8660D4-FF1A-C68D-437D-F29A72979EFA}"/>
              </a:ext>
            </a:extLst>
          </p:cNvPr>
          <p:cNvSpPr txBox="1"/>
          <p:nvPr/>
        </p:nvSpPr>
        <p:spPr>
          <a:xfrm>
            <a:off x="1232450" y="2606076"/>
            <a:ext cx="3918287" cy="369332"/>
          </a:xfrm>
          <a:prstGeom prst="rect">
            <a:avLst/>
          </a:prstGeom>
          <a:noFill/>
        </p:spPr>
        <p:txBody>
          <a:bodyPr wrap="square">
            <a:spAutoFit/>
          </a:bodyPr>
          <a:lstStyle/>
          <a:p>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Một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giao</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thức</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hay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một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công</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nghệ</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26" name="TextBox 25">
            <a:extLst>
              <a:ext uri="{FF2B5EF4-FFF2-40B4-BE49-F238E27FC236}">
                <a16:creationId xmlns:a16="http://schemas.microsoft.com/office/drawing/2014/main" id="{8E91E502-001D-BBC2-4576-31E22F921041}"/>
              </a:ext>
            </a:extLst>
          </p:cNvPr>
          <p:cNvSpPr txBox="1"/>
          <p:nvPr/>
        </p:nvSpPr>
        <p:spPr>
          <a:xfrm>
            <a:off x="1232450" y="2945095"/>
            <a:ext cx="3370590" cy="369332"/>
          </a:xfrm>
          <a:prstGeom prst="rect">
            <a:avLst/>
          </a:prstGeom>
          <a:noFill/>
        </p:spPr>
        <p:txBody>
          <a:bodyPr wrap="square">
            <a:spAutoFit/>
          </a:bodyPr>
          <a:lstStyle/>
          <a:p>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Một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tập</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hợp</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nguyên</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tắc</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28" name="Graphic 27" descr="Close with solid fill">
            <a:extLst>
              <a:ext uri="{FF2B5EF4-FFF2-40B4-BE49-F238E27FC236}">
                <a16:creationId xmlns:a16="http://schemas.microsoft.com/office/drawing/2014/main" id="{BABB6564-C72E-0CA9-4A20-4DB1141C4CB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781765" y="2606436"/>
            <a:ext cx="368972" cy="368972"/>
          </a:xfrm>
          <a:prstGeom prst="rect">
            <a:avLst/>
          </a:prstGeom>
        </p:spPr>
      </p:pic>
      <p:pic>
        <p:nvPicPr>
          <p:cNvPr id="30" name="Graphic 29" descr="Checkmark with solid fill">
            <a:extLst>
              <a:ext uri="{FF2B5EF4-FFF2-40B4-BE49-F238E27FC236}">
                <a16:creationId xmlns:a16="http://schemas.microsoft.com/office/drawing/2014/main" id="{4DB4633C-3001-47D6-E3CE-8E50E9423B7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234068" y="2943252"/>
            <a:ext cx="368972" cy="368972"/>
          </a:xfrm>
          <a:prstGeom prst="rect">
            <a:avLst/>
          </a:prstGeom>
        </p:spPr>
      </p:pic>
      <p:sp>
        <p:nvSpPr>
          <p:cNvPr id="31" name="TextBox 30">
            <a:extLst>
              <a:ext uri="{FF2B5EF4-FFF2-40B4-BE49-F238E27FC236}">
                <a16:creationId xmlns:a16="http://schemas.microsoft.com/office/drawing/2014/main" id="{D87B43F9-454E-33F7-94CF-7FE129A155A2}"/>
              </a:ext>
            </a:extLst>
          </p:cNvPr>
          <p:cNvSpPr txBox="1"/>
          <p:nvPr/>
        </p:nvSpPr>
        <p:spPr>
          <a:xfrm>
            <a:off x="1758089" y="3406983"/>
            <a:ext cx="2867007" cy="1200329"/>
          </a:xfrm>
          <a:prstGeom prst="rect">
            <a:avLst/>
          </a:prstGeom>
          <a:noFill/>
          <a:ln w="19050">
            <a:solidFill>
              <a:schemeClr val="bg2">
                <a:lumMod val="75000"/>
              </a:schemeClr>
            </a:solidFill>
          </a:ln>
        </p:spPr>
        <p:txBody>
          <a:bodyPr wrap="square" rtlCol="0">
            <a:spAutoFit/>
          </a:bodyPr>
          <a:lstStyle/>
          <a:p>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Giúp</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xây</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dựng</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dịch</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vụ</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a:p>
            <a:pPr marL="457200" indent="-285750">
              <a:buFont typeface="Arial" panose="020B0604020202020204" pitchFamily="34" charset="0"/>
              <a:buChar char="•"/>
            </a:pP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có</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khả</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năng</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mở</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rộng</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a:p>
            <a:pPr marL="457200" indent="-285750">
              <a:buFont typeface="Arial" panose="020B0604020202020204" pitchFamily="34" charset="0"/>
              <a:buChar char="•"/>
            </a:pPr>
            <a:r>
              <a:rPr lang="en-US">
                <a:solidFill>
                  <a:schemeClr val="bg1"/>
                </a:solidFill>
                <a:latin typeface="Tahoma" panose="020B0604030504040204" pitchFamily="34" charset="0"/>
                <a:ea typeface="Tahoma" panose="020B0604030504040204" pitchFamily="34" charset="0"/>
                <a:cs typeface="Tahoma" panose="020B0604030504040204" pitchFamily="34" charset="0"/>
              </a:rPr>
              <a:t>Linh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hoạt</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hơn</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a:p>
            <a:pPr marL="457200" indent="-285750">
              <a:buFont typeface="Arial" panose="020B0604020202020204" pitchFamily="34" charset="0"/>
              <a:buChar char="•"/>
            </a:pP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Dễ</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bảo</a:t>
            </a:r>
            <a:r>
              <a:rPr lang="en-US">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err="1">
                <a:solidFill>
                  <a:schemeClr val="bg1"/>
                </a:solidFill>
                <a:latin typeface="Tahoma" panose="020B0604030504040204" pitchFamily="34" charset="0"/>
                <a:ea typeface="Tahoma" panose="020B0604030504040204" pitchFamily="34" charset="0"/>
                <a:cs typeface="Tahoma" panose="020B0604030504040204" pitchFamily="34" charset="0"/>
              </a:rPr>
              <a:t>trì</a:t>
            </a:r>
            <a:endParaRPr lang="en-US">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3" name="TextBox 32">
            <a:extLst>
              <a:ext uri="{FF2B5EF4-FFF2-40B4-BE49-F238E27FC236}">
                <a16:creationId xmlns:a16="http://schemas.microsoft.com/office/drawing/2014/main" id="{79FC99F4-7038-7FEE-7BAF-E08435DA0C47}"/>
              </a:ext>
            </a:extLst>
          </p:cNvPr>
          <p:cNvSpPr txBox="1"/>
          <p:nvPr/>
        </p:nvSpPr>
        <p:spPr>
          <a:xfrm>
            <a:off x="1267849" y="4808054"/>
            <a:ext cx="2480166" cy="461665"/>
          </a:xfrm>
          <a:prstGeom prst="rect">
            <a:avLst/>
          </a:prstGeom>
          <a:noFill/>
        </p:spPr>
        <p:txBody>
          <a:bodyPr wrap="none" rtlCol="0">
            <a:spAutoFit/>
          </a:bodyPr>
          <a:lstStyle/>
          <a:p>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Các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ràng</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400" b="1" err="1">
                <a:solidFill>
                  <a:schemeClr val="bg1"/>
                </a:solidFill>
                <a:latin typeface="Tahoma" panose="020B0604030504040204" pitchFamily="34" charset="0"/>
                <a:ea typeface="Tahoma" panose="020B0604030504040204" pitchFamily="34" charset="0"/>
                <a:cs typeface="Tahoma" panose="020B0604030504040204" pitchFamily="34" charset="0"/>
              </a:rPr>
              <a:t>buộc</a:t>
            </a: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a:t>
            </a:r>
          </a:p>
        </p:txBody>
      </p:sp>
      <p:sp>
        <p:nvSpPr>
          <p:cNvPr id="35" name="TextBox 34">
            <a:extLst>
              <a:ext uri="{FF2B5EF4-FFF2-40B4-BE49-F238E27FC236}">
                <a16:creationId xmlns:a16="http://schemas.microsoft.com/office/drawing/2014/main" id="{308D21B7-0E82-6D2B-6464-12937AA87EEA}"/>
              </a:ext>
            </a:extLst>
          </p:cNvPr>
          <p:cNvSpPr txBox="1"/>
          <p:nvPr/>
        </p:nvSpPr>
        <p:spPr>
          <a:xfrm>
            <a:off x="4594663" y="4902215"/>
            <a:ext cx="3424387" cy="369332"/>
          </a:xfrm>
          <a:prstGeom prst="rect">
            <a:avLst/>
          </a:prstGeom>
          <a:noFill/>
          <a:ln w="12700">
            <a:solidFill>
              <a:schemeClr val="bg1"/>
            </a:solidFill>
          </a:ln>
        </p:spPr>
        <p:txBody>
          <a:bodyPr wrap="square">
            <a:spAutoFit/>
          </a:bodyPr>
          <a:lstStyle/>
          <a:p>
            <a:pPr algn="ctr"/>
            <a:r>
              <a:rPr lang="en-US">
                <a:solidFill>
                  <a:schemeClr val="bg1"/>
                </a:solidFill>
              </a:rPr>
              <a:t>Client-Server </a:t>
            </a:r>
            <a:r>
              <a:rPr lang="en-US" err="1">
                <a:solidFill>
                  <a:schemeClr val="bg1"/>
                </a:solidFill>
              </a:rPr>
              <a:t>độc</a:t>
            </a:r>
            <a:r>
              <a:rPr lang="en-US">
                <a:solidFill>
                  <a:schemeClr val="bg1"/>
                </a:solidFill>
              </a:rPr>
              <a:t> </a:t>
            </a:r>
            <a:r>
              <a:rPr lang="en-US" err="1">
                <a:solidFill>
                  <a:schemeClr val="bg1"/>
                </a:solidFill>
              </a:rPr>
              <a:t>lập</a:t>
            </a:r>
            <a:r>
              <a:rPr lang="en-US">
                <a:solidFill>
                  <a:schemeClr val="bg1"/>
                </a:solidFill>
              </a:rPr>
              <a:t>/</a:t>
            </a:r>
            <a:r>
              <a:rPr lang="en-US" err="1">
                <a:solidFill>
                  <a:schemeClr val="bg1"/>
                </a:solidFill>
              </a:rPr>
              <a:t>riêng</a:t>
            </a:r>
            <a:r>
              <a:rPr lang="en-US">
                <a:solidFill>
                  <a:schemeClr val="bg1"/>
                </a:solidFill>
              </a:rPr>
              <a:t> </a:t>
            </a:r>
            <a:r>
              <a:rPr lang="en-US" err="1">
                <a:solidFill>
                  <a:schemeClr val="bg1"/>
                </a:solidFill>
              </a:rPr>
              <a:t>biệt</a:t>
            </a:r>
            <a:endParaRPr lang="en-US">
              <a:solidFill>
                <a:schemeClr val="bg1"/>
              </a:solidFill>
            </a:endParaRPr>
          </a:p>
        </p:txBody>
      </p:sp>
      <p:sp>
        <p:nvSpPr>
          <p:cNvPr id="37" name="TextBox 36">
            <a:extLst>
              <a:ext uri="{FF2B5EF4-FFF2-40B4-BE49-F238E27FC236}">
                <a16:creationId xmlns:a16="http://schemas.microsoft.com/office/drawing/2014/main" id="{5E7D36E9-7548-EC0D-3BF9-92E8066904E5}"/>
              </a:ext>
            </a:extLst>
          </p:cNvPr>
          <p:cNvSpPr txBox="1"/>
          <p:nvPr/>
        </p:nvSpPr>
        <p:spPr>
          <a:xfrm>
            <a:off x="4309133" y="5333258"/>
            <a:ext cx="1164186" cy="369332"/>
          </a:xfrm>
          <a:prstGeom prst="rect">
            <a:avLst/>
          </a:prstGeom>
          <a:noFill/>
          <a:ln w="12700">
            <a:solidFill>
              <a:schemeClr val="bg1"/>
            </a:solidFill>
          </a:ln>
        </p:spPr>
        <p:txBody>
          <a:bodyPr wrap="square">
            <a:spAutoFit/>
          </a:bodyPr>
          <a:lstStyle/>
          <a:p>
            <a:pPr algn="ctr"/>
            <a:r>
              <a:rPr lang="en-US">
                <a:solidFill>
                  <a:schemeClr val="bg1"/>
                </a:solidFill>
              </a:rPr>
              <a:t>Stateless</a:t>
            </a:r>
          </a:p>
        </p:txBody>
      </p:sp>
      <p:sp>
        <p:nvSpPr>
          <p:cNvPr id="39" name="TextBox 38">
            <a:extLst>
              <a:ext uri="{FF2B5EF4-FFF2-40B4-BE49-F238E27FC236}">
                <a16:creationId xmlns:a16="http://schemas.microsoft.com/office/drawing/2014/main" id="{8DFC6F42-F1E8-A74F-FF6E-27F43D4CEA3A}"/>
              </a:ext>
            </a:extLst>
          </p:cNvPr>
          <p:cNvSpPr txBox="1"/>
          <p:nvPr/>
        </p:nvSpPr>
        <p:spPr>
          <a:xfrm>
            <a:off x="6241772" y="5772745"/>
            <a:ext cx="2219740" cy="369332"/>
          </a:xfrm>
          <a:prstGeom prst="rect">
            <a:avLst/>
          </a:prstGeom>
          <a:noFill/>
          <a:ln w="12700">
            <a:solidFill>
              <a:schemeClr val="bg1"/>
            </a:solidFill>
          </a:ln>
        </p:spPr>
        <p:txBody>
          <a:bodyPr wrap="square">
            <a:spAutoFit/>
          </a:bodyPr>
          <a:lstStyle/>
          <a:p>
            <a:pPr algn="ctr"/>
            <a:r>
              <a:rPr lang="en-US" err="1">
                <a:solidFill>
                  <a:schemeClr val="bg1"/>
                </a:solidFill>
              </a:rPr>
              <a:t>Hệ</a:t>
            </a:r>
            <a:r>
              <a:rPr lang="en-US">
                <a:solidFill>
                  <a:schemeClr val="bg1"/>
                </a:solidFill>
              </a:rPr>
              <a:t> </a:t>
            </a:r>
            <a:r>
              <a:rPr lang="en-US" err="1">
                <a:solidFill>
                  <a:schemeClr val="bg1"/>
                </a:solidFill>
              </a:rPr>
              <a:t>thống</a:t>
            </a:r>
            <a:r>
              <a:rPr lang="en-US">
                <a:solidFill>
                  <a:schemeClr val="bg1"/>
                </a:solidFill>
              </a:rPr>
              <a:t> </a:t>
            </a:r>
            <a:r>
              <a:rPr lang="en-US" err="1">
                <a:solidFill>
                  <a:schemeClr val="bg1"/>
                </a:solidFill>
              </a:rPr>
              <a:t>Phân</a:t>
            </a:r>
            <a:r>
              <a:rPr lang="en-US">
                <a:solidFill>
                  <a:schemeClr val="bg1"/>
                </a:solidFill>
              </a:rPr>
              <a:t> </a:t>
            </a:r>
            <a:r>
              <a:rPr lang="en-US" err="1">
                <a:solidFill>
                  <a:schemeClr val="bg1"/>
                </a:solidFill>
              </a:rPr>
              <a:t>tầng</a:t>
            </a:r>
            <a:endParaRPr lang="en-US">
              <a:solidFill>
                <a:schemeClr val="bg1"/>
              </a:solidFill>
            </a:endParaRPr>
          </a:p>
        </p:txBody>
      </p:sp>
      <p:sp>
        <p:nvSpPr>
          <p:cNvPr id="41" name="TextBox 40">
            <a:extLst>
              <a:ext uri="{FF2B5EF4-FFF2-40B4-BE49-F238E27FC236}">
                <a16:creationId xmlns:a16="http://schemas.microsoft.com/office/drawing/2014/main" id="{3B23D294-88E9-60C8-73CF-6CE196AF81D2}"/>
              </a:ext>
            </a:extLst>
          </p:cNvPr>
          <p:cNvSpPr txBox="1"/>
          <p:nvPr/>
        </p:nvSpPr>
        <p:spPr>
          <a:xfrm>
            <a:off x="4234068" y="5763356"/>
            <a:ext cx="1314316" cy="369332"/>
          </a:xfrm>
          <a:prstGeom prst="rect">
            <a:avLst/>
          </a:prstGeom>
          <a:noFill/>
          <a:ln w="12700">
            <a:solidFill>
              <a:schemeClr val="bg1"/>
            </a:solidFill>
          </a:ln>
        </p:spPr>
        <p:txBody>
          <a:bodyPr wrap="square">
            <a:spAutoFit/>
          </a:bodyPr>
          <a:lstStyle/>
          <a:p>
            <a:pPr algn="ctr"/>
            <a:r>
              <a:rPr lang="en-US">
                <a:solidFill>
                  <a:schemeClr val="bg1"/>
                </a:solidFill>
              </a:rPr>
              <a:t>Cacheable</a:t>
            </a:r>
          </a:p>
        </p:txBody>
      </p:sp>
      <p:sp>
        <p:nvSpPr>
          <p:cNvPr id="43" name="TextBox 42">
            <a:extLst>
              <a:ext uri="{FF2B5EF4-FFF2-40B4-BE49-F238E27FC236}">
                <a16:creationId xmlns:a16="http://schemas.microsoft.com/office/drawing/2014/main" id="{BCACC512-7A2C-470A-C2A3-4188C37F5BCE}"/>
              </a:ext>
            </a:extLst>
          </p:cNvPr>
          <p:cNvSpPr txBox="1"/>
          <p:nvPr/>
        </p:nvSpPr>
        <p:spPr>
          <a:xfrm>
            <a:off x="6380920" y="5333258"/>
            <a:ext cx="1941444" cy="369332"/>
          </a:xfrm>
          <a:prstGeom prst="rect">
            <a:avLst/>
          </a:prstGeom>
          <a:noFill/>
          <a:ln w="12700">
            <a:solidFill>
              <a:schemeClr val="bg1"/>
            </a:solidFill>
          </a:ln>
        </p:spPr>
        <p:txBody>
          <a:bodyPr wrap="square">
            <a:spAutoFit/>
          </a:bodyPr>
          <a:lstStyle/>
          <a:p>
            <a:r>
              <a:rPr lang="en-US">
                <a:solidFill>
                  <a:schemeClr val="bg1"/>
                </a:solidFill>
              </a:rPr>
              <a:t>Code on Demand</a:t>
            </a:r>
          </a:p>
        </p:txBody>
      </p:sp>
      <p:sp>
        <p:nvSpPr>
          <p:cNvPr id="45" name="TextBox 44">
            <a:extLst>
              <a:ext uri="{FF2B5EF4-FFF2-40B4-BE49-F238E27FC236}">
                <a16:creationId xmlns:a16="http://schemas.microsoft.com/office/drawing/2014/main" id="{EDBC5AE3-4626-7E90-56F7-26692DB363EB}"/>
              </a:ext>
            </a:extLst>
          </p:cNvPr>
          <p:cNvSpPr txBox="1"/>
          <p:nvPr/>
        </p:nvSpPr>
        <p:spPr>
          <a:xfrm>
            <a:off x="3748013" y="6193454"/>
            <a:ext cx="5117689" cy="369332"/>
          </a:xfrm>
          <a:prstGeom prst="rect">
            <a:avLst/>
          </a:prstGeom>
          <a:noFill/>
          <a:ln w="12700">
            <a:solidFill>
              <a:schemeClr val="bg1"/>
            </a:solidFill>
          </a:ln>
        </p:spPr>
        <p:txBody>
          <a:bodyPr wrap="square">
            <a:spAutoFit/>
          </a:bodyPr>
          <a:lstStyle/>
          <a:p>
            <a:pPr algn="ctr"/>
            <a:r>
              <a:rPr lang="en-US">
                <a:solidFill>
                  <a:schemeClr val="bg1"/>
                </a:solidFill>
              </a:rPr>
              <a:t>Giao </a:t>
            </a:r>
            <a:r>
              <a:rPr lang="en-US" err="1">
                <a:solidFill>
                  <a:schemeClr val="bg1"/>
                </a:solidFill>
              </a:rPr>
              <a:t>diện</a:t>
            </a:r>
            <a:r>
              <a:rPr lang="en-US">
                <a:solidFill>
                  <a:schemeClr val="bg1"/>
                </a:solidFill>
              </a:rPr>
              <a:t> </a:t>
            </a:r>
            <a:r>
              <a:rPr lang="en-US" err="1">
                <a:solidFill>
                  <a:schemeClr val="bg1"/>
                </a:solidFill>
              </a:rPr>
              <a:t>Đồng</a:t>
            </a:r>
            <a:r>
              <a:rPr lang="en-US">
                <a:solidFill>
                  <a:schemeClr val="bg1"/>
                </a:solidFill>
              </a:rPr>
              <a:t> </a:t>
            </a:r>
            <a:r>
              <a:rPr lang="en-US" err="1">
                <a:solidFill>
                  <a:schemeClr val="bg1"/>
                </a:solidFill>
              </a:rPr>
              <a:t>nhất</a:t>
            </a:r>
            <a:r>
              <a:rPr lang="en-US">
                <a:solidFill>
                  <a:schemeClr val="bg1"/>
                </a:solidFill>
              </a:rPr>
              <a:t> (</a:t>
            </a:r>
            <a:r>
              <a:rPr lang="en-US" err="1">
                <a:solidFill>
                  <a:schemeClr val="bg1"/>
                </a:solidFill>
              </a:rPr>
              <a:t>đúng</a:t>
            </a:r>
            <a:r>
              <a:rPr lang="en-US">
                <a:solidFill>
                  <a:schemeClr val="bg1"/>
                </a:solidFill>
              </a:rPr>
              <a:t> </a:t>
            </a:r>
            <a:r>
              <a:rPr lang="en-US" b="1">
                <a:solidFill>
                  <a:schemeClr val="bg1"/>
                </a:solidFill>
              </a:rPr>
              <a:t>HTTP Methods</a:t>
            </a:r>
            <a:r>
              <a:rPr lang="en-US">
                <a:solidFill>
                  <a:schemeClr val="bg1"/>
                </a:solidFill>
              </a:rPr>
              <a:t> </a:t>
            </a:r>
            <a:r>
              <a:rPr lang="en-US" err="1">
                <a:solidFill>
                  <a:schemeClr val="bg1"/>
                </a:solidFill>
              </a:rPr>
              <a:t>và</a:t>
            </a:r>
            <a:r>
              <a:rPr lang="en-US">
                <a:solidFill>
                  <a:schemeClr val="bg1"/>
                </a:solidFill>
              </a:rPr>
              <a:t> URI)</a:t>
            </a:r>
          </a:p>
        </p:txBody>
      </p:sp>
      <p:sp>
        <p:nvSpPr>
          <p:cNvPr id="46" name="TextBox 45">
            <a:extLst>
              <a:ext uri="{FF2B5EF4-FFF2-40B4-BE49-F238E27FC236}">
                <a16:creationId xmlns:a16="http://schemas.microsoft.com/office/drawing/2014/main" id="{93B73A0E-EB67-4863-304F-11D9113C3355}"/>
              </a:ext>
            </a:extLst>
          </p:cNvPr>
          <p:cNvSpPr txBox="1"/>
          <p:nvPr/>
        </p:nvSpPr>
        <p:spPr>
          <a:xfrm>
            <a:off x="1277943" y="1330779"/>
            <a:ext cx="7376616" cy="523220"/>
          </a:xfrm>
          <a:prstGeom prst="rect">
            <a:avLst/>
          </a:prstGeom>
          <a:noFill/>
        </p:spPr>
        <p:txBody>
          <a:bodyPr wrap="square" rtlCol="0">
            <a:spAutoFit/>
          </a:bodyPr>
          <a:lstStyle/>
          <a:p>
            <a:pPr algn="ctr"/>
            <a:r>
              <a:rPr lang="en-US" sz="2800" b="1">
                <a:solidFill>
                  <a:schemeClr val="bg1"/>
                </a:solidFill>
                <a:latin typeface="Tahoma" panose="020B0604030504040204" pitchFamily="34" charset="0"/>
                <a:ea typeface="Tahoma" panose="020B0604030504040204" pitchFamily="34" charset="0"/>
                <a:cs typeface="Tahoma" panose="020B0604030504040204" pitchFamily="34" charset="0"/>
              </a:rPr>
              <a:t>RESTful API (Hay </a:t>
            </a:r>
            <a:r>
              <a:rPr lang="en-US" sz="2800" b="1" err="1">
                <a:solidFill>
                  <a:schemeClr val="bg1"/>
                </a:solidFill>
                <a:latin typeface="Tahoma" panose="020B0604030504040204" pitchFamily="34" charset="0"/>
                <a:ea typeface="Tahoma" panose="020B0604030504040204" pitchFamily="34" charset="0"/>
                <a:cs typeface="Tahoma" panose="020B0604030504040204" pitchFamily="34" charset="0"/>
              </a:rPr>
              <a:t>còn</a:t>
            </a:r>
            <a:r>
              <a:rPr lang="en-US" sz="28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800" b="1" err="1">
                <a:solidFill>
                  <a:schemeClr val="bg1"/>
                </a:solidFill>
                <a:latin typeface="Tahoma" panose="020B0604030504040204" pitchFamily="34" charset="0"/>
                <a:ea typeface="Tahoma" panose="020B0604030504040204" pitchFamily="34" charset="0"/>
                <a:cs typeface="Tahoma" panose="020B0604030504040204" pitchFamily="34" charset="0"/>
              </a:rPr>
              <a:t>gọi</a:t>
            </a:r>
            <a:r>
              <a:rPr lang="en-US" sz="28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800" b="1"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2800" b="1">
                <a:solidFill>
                  <a:schemeClr val="bg1"/>
                </a:solidFill>
                <a:latin typeface="Tahoma" panose="020B0604030504040204" pitchFamily="34" charset="0"/>
                <a:ea typeface="Tahoma" panose="020B0604030504040204" pitchFamily="34" charset="0"/>
                <a:cs typeface="Tahoma" panose="020B0604030504040204" pitchFamily="34" charset="0"/>
              </a:rPr>
              <a:t> REST API)</a:t>
            </a:r>
          </a:p>
        </p:txBody>
      </p:sp>
    </p:spTree>
    <p:extLst>
      <p:ext uri="{BB962C8B-B14F-4D97-AF65-F5344CB8AC3E}">
        <p14:creationId xmlns:p14="http://schemas.microsoft.com/office/powerpoint/2010/main" val="226710850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left)">
                                      <p:cBhvr>
                                        <p:cTn id="7" dur="500"/>
                                        <p:tgtEl>
                                          <p:spTgt spid="4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left)">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up)">
                                      <p:cBhvr>
                                        <p:cTn id="15" dur="500"/>
                                        <p:tgtEl>
                                          <p:spTgt spid="13"/>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up)">
                                      <p:cBhvr>
                                        <p:cTn id="18" dur="500"/>
                                        <p:tgtEl>
                                          <p:spTgt spid="14"/>
                                        </p:tgtEl>
                                      </p:cBhvr>
                                    </p:animEffect>
                                  </p:childTnLst>
                                </p:cTn>
                              </p:par>
                            </p:childTnLst>
                          </p:cTn>
                        </p:par>
                        <p:par>
                          <p:cTn id="19" fill="hold">
                            <p:stCondLst>
                              <p:cond delay="500"/>
                            </p:stCondLst>
                            <p:childTnLst>
                              <p:par>
                                <p:cTn id="20" presetID="22" presetClass="entr" presetSubtype="1" fill="hold" grpId="0" nodeType="after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up)">
                                      <p:cBhvr>
                                        <p:cTn id="22" dur="500"/>
                                        <p:tgtEl>
                                          <p:spTgt spid="15"/>
                                        </p:tgtEl>
                                      </p:cBhvr>
                                    </p:animEffect>
                                  </p:childTnLst>
                                </p:cTn>
                              </p:par>
                            </p:childTnLst>
                          </p:cTn>
                        </p:par>
                        <p:par>
                          <p:cTn id="23" fill="hold">
                            <p:stCondLst>
                              <p:cond delay="1000"/>
                            </p:stCondLst>
                            <p:childTnLst>
                              <p:par>
                                <p:cTn id="24" presetID="22" presetClass="entr" presetSubtype="8" fill="hold" nodeType="afterEffect">
                                  <p:stCondLst>
                                    <p:cond delay="0"/>
                                  </p:stCondLst>
                                  <p:childTnLst>
                                    <p:set>
                                      <p:cBhvr>
                                        <p:cTn id="25" dur="1" fill="hold">
                                          <p:stCondLst>
                                            <p:cond delay="0"/>
                                          </p:stCondLst>
                                        </p:cTn>
                                        <p:tgtEl>
                                          <p:spTgt spid="1028"/>
                                        </p:tgtEl>
                                        <p:attrNameLst>
                                          <p:attrName>style.visibility</p:attrName>
                                        </p:attrNameLst>
                                      </p:cBhvr>
                                      <p:to>
                                        <p:strVal val="visible"/>
                                      </p:to>
                                    </p:set>
                                    <p:animEffect transition="in" filter="wipe(left)">
                                      <p:cBhvr>
                                        <p:cTn id="26" dur="500"/>
                                        <p:tgtEl>
                                          <p:spTgt spid="1028"/>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wipe(left)">
                                      <p:cBhvr>
                                        <p:cTn id="29" dur="500"/>
                                        <p:tgtEl>
                                          <p:spTgt spid="17"/>
                                        </p:tgtEl>
                                      </p:cBhvr>
                                    </p:animEffect>
                                  </p:childTnLst>
                                </p:cTn>
                              </p:par>
                            </p:childTnLst>
                          </p:cTn>
                        </p:par>
                        <p:par>
                          <p:cTn id="30" fill="hold">
                            <p:stCondLst>
                              <p:cond delay="1500"/>
                            </p:stCondLst>
                            <p:childTnLst>
                              <p:par>
                                <p:cTn id="31" presetID="22" presetClass="entr" presetSubtype="1" fill="hold" nodeType="after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wipe(up)">
                                      <p:cBhvr>
                                        <p:cTn id="33" dur="500"/>
                                        <p:tgtEl>
                                          <p:spTgt spid="28"/>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wipe(up)">
                                      <p:cBhvr>
                                        <p:cTn id="36" dur="500"/>
                                        <p:tgtEl>
                                          <p:spTgt spid="24"/>
                                        </p:tgtEl>
                                      </p:cBhvr>
                                    </p:animEffect>
                                  </p:childTnLst>
                                </p:cTn>
                              </p:par>
                            </p:childTnLst>
                          </p:cTn>
                        </p:par>
                        <p:par>
                          <p:cTn id="37" fill="hold">
                            <p:stCondLst>
                              <p:cond delay="2000"/>
                            </p:stCondLst>
                            <p:childTnLst>
                              <p:par>
                                <p:cTn id="38" presetID="22" presetClass="entr" presetSubtype="1" fill="hold" grpId="0" nodeType="after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wipe(up)">
                                      <p:cBhvr>
                                        <p:cTn id="40" dur="500"/>
                                        <p:tgtEl>
                                          <p:spTgt spid="26"/>
                                        </p:tgtEl>
                                      </p:cBhvr>
                                    </p:animEffect>
                                  </p:childTnLst>
                                </p:cTn>
                              </p:par>
                              <p:par>
                                <p:cTn id="41" presetID="22" presetClass="entr" presetSubtype="1"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wipe(up)">
                                      <p:cBhvr>
                                        <p:cTn id="43" dur="500"/>
                                        <p:tgtEl>
                                          <p:spTgt spid="30"/>
                                        </p:tgtEl>
                                      </p:cBhvr>
                                    </p:animEffect>
                                  </p:childTnLst>
                                </p:cTn>
                              </p:par>
                            </p:childTnLst>
                          </p:cTn>
                        </p:par>
                        <p:par>
                          <p:cTn id="44" fill="hold">
                            <p:stCondLst>
                              <p:cond delay="2500"/>
                            </p:stCondLst>
                            <p:childTnLst>
                              <p:par>
                                <p:cTn id="45" presetID="22" presetClass="entr" presetSubtype="1" fill="hold" grpId="0" nodeType="afterEffect">
                                  <p:stCondLst>
                                    <p:cond delay="0"/>
                                  </p:stCondLst>
                                  <p:childTnLst>
                                    <p:set>
                                      <p:cBhvr>
                                        <p:cTn id="46" dur="1" fill="hold">
                                          <p:stCondLst>
                                            <p:cond delay="0"/>
                                          </p:stCondLst>
                                        </p:cTn>
                                        <p:tgtEl>
                                          <p:spTgt spid="31"/>
                                        </p:tgtEl>
                                        <p:attrNameLst>
                                          <p:attrName>style.visibility</p:attrName>
                                        </p:attrNameLst>
                                      </p:cBhvr>
                                      <p:to>
                                        <p:strVal val="visible"/>
                                      </p:to>
                                    </p:set>
                                    <p:animEffect transition="in" filter="wipe(up)">
                                      <p:cBhvr>
                                        <p:cTn id="47" dur="500"/>
                                        <p:tgtEl>
                                          <p:spTgt spid="31"/>
                                        </p:tgtEl>
                                      </p:cBhvr>
                                    </p:animEffect>
                                  </p:childTnLst>
                                </p:cTn>
                              </p:par>
                              <p:par>
                                <p:cTn id="48" presetID="22" presetClass="entr" presetSubtype="1" fill="hold" grpId="0" nodeType="with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wipe(up)">
                                      <p:cBhvr>
                                        <p:cTn id="50" dur="500"/>
                                        <p:tgtEl>
                                          <p:spTgt spid="21"/>
                                        </p:tgtEl>
                                      </p:cBhvr>
                                    </p:animEffect>
                                  </p:childTnLst>
                                </p:cTn>
                              </p:par>
                              <p:par>
                                <p:cTn id="51" presetID="22" presetClass="entr" presetSubtype="1"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up)">
                                      <p:cBhvr>
                                        <p:cTn id="53" dur="500"/>
                                        <p:tgtEl>
                                          <p:spTgt spid="19"/>
                                        </p:tgtEl>
                                      </p:cBhvr>
                                    </p:animEffect>
                                  </p:childTnLst>
                                </p:cTn>
                              </p:par>
                            </p:childTnLst>
                          </p:cTn>
                        </p:par>
                      </p:childTnLst>
                    </p:cTn>
                  </p:par>
                  <p:par>
                    <p:cTn id="54" fill="hold">
                      <p:stCondLst>
                        <p:cond delay="indefinite"/>
                      </p:stCondLst>
                      <p:childTnLst>
                        <p:par>
                          <p:cTn id="55" fill="hold">
                            <p:stCondLst>
                              <p:cond delay="0"/>
                            </p:stCondLst>
                            <p:childTnLst>
                              <p:par>
                                <p:cTn id="56" presetID="22" presetClass="entr" presetSubtype="1" fill="hold" grpId="0" nodeType="clickEffect">
                                  <p:stCondLst>
                                    <p:cond delay="0"/>
                                  </p:stCondLst>
                                  <p:childTnLst>
                                    <p:set>
                                      <p:cBhvr>
                                        <p:cTn id="57" dur="1" fill="hold">
                                          <p:stCondLst>
                                            <p:cond delay="0"/>
                                          </p:stCondLst>
                                        </p:cTn>
                                        <p:tgtEl>
                                          <p:spTgt spid="33"/>
                                        </p:tgtEl>
                                        <p:attrNameLst>
                                          <p:attrName>style.visibility</p:attrName>
                                        </p:attrNameLst>
                                      </p:cBhvr>
                                      <p:to>
                                        <p:strVal val="visible"/>
                                      </p:to>
                                    </p:set>
                                    <p:animEffect transition="in" filter="wipe(up)">
                                      <p:cBhvr>
                                        <p:cTn id="58" dur="500"/>
                                        <p:tgtEl>
                                          <p:spTgt spid="33"/>
                                        </p:tgtEl>
                                      </p:cBhvr>
                                    </p:animEffect>
                                  </p:childTnLst>
                                </p:cTn>
                              </p:par>
                              <p:par>
                                <p:cTn id="59" presetID="22" presetClass="entr" presetSubtype="1" fill="hold" grpId="0" nodeType="withEffect">
                                  <p:stCondLst>
                                    <p:cond delay="0"/>
                                  </p:stCondLst>
                                  <p:childTnLst>
                                    <p:set>
                                      <p:cBhvr>
                                        <p:cTn id="60" dur="1" fill="hold">
                                          <p:stCondLst>
                                            <p:cond delay="0"/>
                                          </p:stCondLst>
                                        </p:cTn>
                                        <p:tgtEl>
                                          <p:spTgt spid="35"/>
                                        </p:tgtEl>
                                        <p:attrNameLst>
                                          <p:attrName>style.visibility</p:attrName>
                                        </p:attrNameLst>
                                      </p:cBhvr>
                                      <p:to>
                                        <p:strVal val="visible"/>
                                      </p:to>
                                    </p:set>
                                    <p:animEffect transition="in" filter="wipe(up)">
                                      <p:cBhvr>
                                        <p:cTn id="61" dur="500"/>
                                        <p:tgtEl>
                                          <p:spTgt spid="35"/>
                                        </p:tgtEl>
                                      </p:cBhvr>
                                    </p:animEffect>
                                  </p:childTnLst>
                                </p:cTn>
                              </p:par>
                              <p:par>
                                <p:cTn id="62" presetID="22" presetClass="entr" presetSubtype="1" fill="hold" grpId="0" nodeType="with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wipe(up)">
                                      <p:cBhvr>
                                        <p:cTn id="64" dur="500"/>
                                        <p:tgtEl>
                                          <p:spTgt spid="37"/>
                                        </p:tgtEl>
                                      </p:cBhvr>
                                    </p:animEffect>
                                  </p:childTnLst>
                                </p:cTn>
                              </p:par>
                              <p:par>
                                <p:cTn id="65" presetID="22" presetClass="entr" presetSubtype="1" fill="hold" grpId="0" nodeType="withEffect">
                                  <p:stCondLst>
                                    <p:cond delay="0"/>
                                  </p:stCondLst>
                                  <p:childTnLst>
                                    <p:set>
                                      <p:cBhvr>
                                        <p:cTn id="66" dur="1" fill="hold">
                                          <p:stCondLst>
                                            <p:cond delay="0"/>
                                          </p:stCondLst>
                                        </p:cTn>
                                        <p:tgtEl>
                                          <p:spTgt spid="43"/>
                                        </p:tgtEl>
                                        <p:attrNameLst>
                                          <p:attrName>style.visibility</p:attrName>
                                        </p:attrNameLst>
                                      </p:cBhvr>
                                      <p:to>
                                        <p:strVal val="visible"/>
                                      </p:to>
                                    </p:set>
                                    <p:animEffect transition="in" filter="wipe(up)">
                                      <p:cBhvr>
                                        <p:cTn id="67" dur="500"/>
                                        <p:tgtEl>
                                          <p:spTgt spid="43"/>
                                        </p:tgtEl>
                                      </p:cBhvr>
                                    </p:animEffect>
                                  </p:childTnLst>
                                </p:cTn>
                              </p:par>
                              <p:par>
                                <p:cTn id="68" presetID="22" presetClass="entr" presetSubtype="1" fill="hold" grpId="0" nodeType="withEffect">
                                  <p:stCondLst>
                                    <p:cond delay="0"/>
                                  </p:stCondLst>
                                  <p:childTnLst>
                                    <p:set>
                                      <p:cBhvr>
                                        <p:cTn id="69" dur="1" fill="hold">
                                          <p:stCondLst>
                                            <p:cond delay="0"/>
                                          </p:stCondLst>
                                        </p:cTn>
                                        <p:tgtEl>
                                          <p:spTgt spid="41"/>
                                        </p:tgtEl>
                                        <p:attrNameLst>
                                          <p:attrName>style.visibility</p:attrName>
                                        </p:attrNameLst>
                                      </p:cBhvr>
                                      <p:to>
                                        <p:strVal val="visible"/>
                                      </p:to>
                                    </p:set>
                                    <p:animEffect transition="in" filter="wipe(up)">
                                      <p:cBhvr>
                                        <p:cTn id="70" dur="500"/>
                                        <p:tgtEl>
                                          <p:spTgt spid="41"/>
                                        </p:tgtEl>
                                      </p:cBhvr>
                                    </p:animEffect>
                                  </p:childTnLst>
                                </p:cTn>
                              </p:par>
                              <p:par>
                                <p:cTn id="71" presetID="22" presetClass="entr" presetSubtype="1" fill="hold" grpId="0" nodeType="withEffect">
                                  <p:stCondLst>
                                    <p:cond delay="0"/>
                                  </p:stCondLst>
                                  <p:childTnLst>
                                    <p:set>
                                      <p:cBhvr>
                                        <p:cTn id="72" dur="1" fill="hold">
                                          <p:stCondLst>
                                            <p:cond delay="0"/>
                                          </p:stCondLst>
                                        </p:cTn>
                                        <p:tgtEl>
                                          <p:spTgt spid="39"/>
                                        </p:tgtEl>
                                        <p:attrNameLst>
                                          <p:attrName>style.visibility</p:attrName>
                                        </p:attrNameLst>
                                      </p:cBhvr>
                                      <p:to>
                                        <p:strVal val="visible"/>
                                      </p:to>
                                    </p:set>
                                    <p:animEffect transition="in" filter="wipe(up)">
                                      <p:cBhvr>
                                        <p:cTn id="73" dur="500"/>
                                        <p:tgtEl>
                                          <p:spTgt spid="39"/>
                                        </p:tgtEl>
                                      </p:cBhvr>
                                    </p:animEffect>
                                  </p:childTnLst>
                                </p:cTn>
                              </p:par>
                              <p:par>
                                <p:cTn id="74" presetID="22" presetClass="entr" presetSubtype="1" fill="hold" grpId="0" nodeType="withEffect">
                                  <p:stCondLst>
                                    <p:cond delay="0"/>
                                  </p:stCondLst>
                                  <p:childTnLst>
                                    <p:set>
                                      <p:cBhvr>
                                        <p:cTn id="75" dur="1" fill="hold">
                                          <p:stCondLst>
                                            <p:cond delay="0"/>
                                          </p:stCondLst>
                                        </p:cTn>
                                        <p:tgtEl>
                                          <p:spTgt spid="45"/>
                                        </p:tgtEl>
                                        <p:attrNameLst>
                                          <p:attrName>style.visibility</p:attrName>
                                        </p:attrNameLst>
                                      </p:cBhvr>
                                      <p:to>
                                        <p:strVal val="visible"/>
                                      </p:to>
                                    </p:set>
                                    <p:animEffect transition="in" filter="wipe(up)">
                                      <p:cBhvr>
                                        <p:cTn id="76" dur="500"/>
                                        <p:tgtEl>
                                          <p:spTgt spid="45"/>
                                        </p:tgtEl>
                                      </p:cBhvr>
                                    </p:animEffect>
                                  </p:childTnLst>
                                </p:cTn>
                              </p:par>
                              <p:par>
                                <p:cTn id="77" presetID="22" presetClass="entr" presetSubtype="1" fill="hold" grpId="0" nodeType="withEffect">
                                  <p:stCondLst>
                                    <p:cond delay="0"/>
                                  </p:stCondLst>
                                  <p:childTnLst>
                                    <p:set>
                                      <p:cBhvr>
                                        <p:cTn id="78" dur="1" fill="hold">
                                          <p:stCondLst>
                                            <p:cond delay="0"/>
                                          </p:stCondLst>
                                        </p:cTn>
                                        <p:tgtEl>
                                          <p:spTgt spid="32"/>
                                        </p:tgtEl>
                                        <p:attrNameLst>
                                          <p:attrName>style.visibility</p:attrName>
                                        </p:attrNameLst>
                                      </p:cBhvr>
                                      <p:to>
                                        <p:strVal val="visible"/>
                                      </p:to>
                                    </p:set>
                                    <p:animEffect transition="in" filter="wipe(up)">
                                      <p:cBhvr>
                                        <p:cTn id="7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17" grpId="0" animBg="1"/>
      <p:bldP spid="15" grpId="0" animBg="1"/>
      <p:bldP spid="13" grpId="0" animBg="1"/>
      <p:bldP spid="11" grpId="0" animBg="1"/>
      <p:bldP spid="14" grpId="0"/>
      <p:bldP spid="19" grpId="0"/>
      <p:bldP spid="21" grpId="0"/>
      <p:bldP spid="24" grpId="0"/>
      <p:bldP spid="26" grpId="0"/>
      <p:bldP spid="31" grpId="0" animBg="1"/>
      <p:bldP spid="33" grpId="0"/>
      <p:bldP spid="35" grpId="0" animBg="1"/>
      <p:bldP spid="37" grpId="0" animBg="1"/>
      <p:bldP spid="39" grpId="0" animBg="1"/>
      <p:bldP spid="41" grpId="0" animBg="1"/>
      <p:bldP spid="43" grpId="0" animBg="1"/>
      <p:bldP spid="45" grpId="0" animBg="1"/>
      <p:bldP spid="4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FC219DED-2A60-F852-340B-F3FEB8366350}"/>
            </a:ext>
          </a:extLst>
        </p:cNvPr>
        <p:cNvGrpSpPr/>
        <p:nvPr/>
      </p:nvGrpSpPr>
      <p:grpSpPr>
        <a:xfrm>
          <a:off x="0" y="0"/>
          <a:ext cx="0" cy="0"/>
          <a:chOff x="0" y="0"/>
          <a:chExt cx="0" cy="0"/>
        </a:xfrm>
      </p:grpSpPr>
      <p:sp>
        <p:nvSpPr>
          <p:cNvPr id="1076" name="Rectangle: Rounded Corners 1075">
            <a:extLst>
              <a:ext uri="{FF2B5EF4-FFF2-40B4-BE49-F238E27FC236}">
                <a16:creationId xmlns:a16="http://schemas.microsoft.com/office/drawing/2014/main" id="{21EECD8F-E1A4-51E2-B7A9-D9BE01C5EF73}"/>
              </a:ext>
            </a:extLst>
          </p:cNvPr>
          <p:cNvSpPr/>
          <p:nvPr/>
        </p:nvSpPr>
        <p:spPr>
          <a:xfrm>
            <a:off x="127374" y="1933271"/>
            <a:ext cx="1596057" cy="413144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5" name="Rectangle: Rounded Corners 1074">
            <a:extLst>
              <a:ext uri="{FF2B5EF4-FFF2-40B4-BE49-F238E27FC236}">
                <a16:creationId xmlns:a16="http://schemas.microsoft.com/office/drawing/2014/main" id="{0AE1B068-5A79-9E14-035C-12DB85D38598}"/>
              </a:ext>
            </a:extLst>
          </p:cNvPr>
          <p:cNvSpPr/>
          <p:nvPr/>
        </p:nvSpPr>
        <p:spPr>
          <a:xfrm>
            <a:off x="127376" y="1930305"/>
            <a:ext cx="1596057" cy="413144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4" name="Rectangle: Rounded Corners 1073">
            <a:extLst>
              <a:ext uri="{FF2B5EF4-FFF2-40B4-BE49-F238E27FC236}">
                <a16:creationId xmlns:a16="http://schemas.microsoft.com/office/drawing/2014/main" id="{B5285591-28D4-7C64-DF40-6C8AFA551826}"/>
              </a:ext>
            </a:extLst>
          </p:cNvPr>
          <p:cNvSpPr/>
          <p:nvPr/>
        </p:nvSpPr>
        <p:spPr>
          <a:xfrm>
            <a:off x="127378" y="1947811"/>
            <a:ext cx="1596057" cy="413144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5D15DD5D-52BA-0B00-653F-52F230D58152}"/>
              </a:ext>
            </a:extLst>
          </p:cNvPr>
          <p:cNvSpPr/>
          <p:nvPr/>
        </p:nvSpPr>
        <p:spPr>
          <a:xfrm>
            <a:off x="5938800" y="1725044"/>
            <a:ext cx="6125820" cy="4338499"/>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23345865-95FB-441A-F336-058FD4F8F83B}"/>
              </a:ext>
            </a:extLst>
          </p:cNvPr>
          <p:cNvSpPr/>
          <p:nvPr/>
        </p:nvSpPr>
        <p:spPr>
          <a:xfrm>
            <a:off x="1557934" y="1723249"/>
            <a:ext cx="4810541" cy="4338500"/>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7D0DE6E4-3AD4-50D2-CA3C-A4446C19E904}"/>
              </a:ext>
            </a:extLst>
          </p:cNvPr>
          <p:cNvSpPr txBox="1"/>
          <p:nvPr/>
        </p:nvSpPr>
        <p:spPr>
          <a:xfrm>
            <a:off x="731672" y="531611"/>
            <a:ext cx="8987692" cy="584775"/>
          </a:xfrm>
          <a:prstGeom prst="rect">
            <a:avLst/>
          </a:prstGeom>
          <a:noFill/>
          <a:ln>
            <a:noFill/>
          </a:ln>
        </p:spPr>
        <p:txBody>
          <a:bodyPr wrap="square">
            <a:spAutoFit/>
          </a:bodyPr>
          <a:lstStyle/>
          <a:p>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SO SÁNH HTTP VÀ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2FF4CA94-3B24-2132-3D88-5617577471AA}"/>
              </a:ext>
            </a:extLst>
          </p:cNvPr>
          <p:cNvCxnSpPr>
            <a:cxnSpLocks/>
          </p:cNvCxnSpPr>
          <p:nvPr/>
        </p:nvCxnSpPr>
        <p:spPr>
          <a:xfrm>
            <a:off x="140677" y="1125413"/>
            <a:ext cx="5413962"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1" name="Rectangle: Diagonal Corners Rounded 10">
            <a:extLst>
              <a:ext uri="{FF2B5EF4-FFF2-40B4-BE49-F238E27FC236}">
                <a16:creationId xmlns:a16="http://schemas.microsoft.com/office/drawing/2014/main" id="{E8B57A52-C316-24C1-BBA9-55A35F654B95}"/>
              </a:ext>
            </a:extLst>
          </p:cNvPr>
          <p:cNvSpPr/>
          <p:nvPr/>
        </p:nvSpPr>
        <p:spPr>
          <a:xfrm>
            <a:off x="2672587" y="1341406"/>
            <a:ext cx="6846826" cy="584775"/>
          </a:xfrm>
          <a:prstGeom prst="round2DiagRect">
            <a:avLst>
              <a:gd name="adj1" fmla="val 0"/>
              <a:gd name="adj2" fmla="val 50000"/>
            </a:avLst>
          </a:prstGeom>
          <a:solidFill>
            <a:schemeClr val="bg2">
              <a:lumMod val="1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4E4545AA-516A-A399-E697-25DF6A283F49}"/>
              </a:ext>
            </a:extLst>
          </p:cNvPr>
          <p:cNvSpPr txBox="1"/>
          <p:nvPr/>
        </p:nvSpPr>
        <p:spPr>
          <a:xfrm>
            <a:off x="3047432" y="1372183"/>
            <a:ext cx="6097136" cy="523220"/>
          </a:xfrm>
          <a:prstGeom prst="rect">
            <a:avLst/>
          </a:prstGeom>
          <a:noFill/>
        </p:spPr>
        <p:txBody>
          <a:bodyPr wrap="square">
            <a:spAutoFit/>
          </a:bodyPr>
          <a:lstStyle/>
          <a:p>
            <a:pPr algn="ctr"/>
            <a:r>
              <a:rPr lang="en-US" sz="2800" b="1">
                <a:solidFill>
                  <a:schemeClr val="bg1"/>
                </a:solidFill>
                <a:latin typeface="Tahoma" panose="020B0604030504040204" pitchFamily="34" charset="0"/>
                <a:ea typeface="Tahoma" panose="020B0604030504040204" pitchFamily="34" charset="0"/>
                <a:cs typeface="Tahoma" panose="020B0604030504040204" pitchFamily="34" charset="0"/>
              </a:rPr>
              <a:t>HTTP &amp; DIO</a:t>
            </a:r>
          </a:p>
        </p:txBody>
      </p:sp>
      <p:sp>
        <p:nvSpPr>
          <p:cNvPr id="5" name="Rectangle: Rounded Corners 4">
            <a:extLst>
              <a:ext uri="{FF2B5EF4-FFF2-40B4-BE49-F238E27FC236}">
                <a16:creationId xmlns:a16="http://schemas.microsoft.com/office/drawing/2014/main" id="{B2D7EE99-AC17-5CAE-06D9-E5C838413579}"/>
              </a:ext>
            </a:extLst>
          </p:cNvPr>
          <p:cNvSpPr/>
          <p:nvPr/>
        </p:nvSpPr>
        <p:spPr>
          <a:xfrm>
            <a:off x="127380" y="1930305"/>
            <a:ext cx="1596057" cy="4131440"/>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BF42BADA-5830-2E3C-D54F-DBDE41A42951}"/>
              </a:ext>
            </a:extLst>
          </p:cNvPr>
          <p:cNvCxnSpPr>
            <a:cxnSpLocks/>
          </p:cNvCxnSpPr>
          <p:nvPr/>
        </p:nvCxnSpPr>
        <p:spPr>
          <a:xfrm>
            <a:off x="177420" y="2490717"/>
            <a:ext cx="11887200" cy="0"/>
          </a:xfrm>
          <a:prstGeom prst="line">
            <a:avLst/>
          </a:prstGeom>
          <a:ln w="25400">
            <a:gradFill flip="none" rotWithShape="1">
              <a:gsLst>
                <a:gs pos="12000">
                  <a:schemeClr val="tx1"/>
                </a:gs>
                <a:gs pos="19000">
                  <a:schemeClr val="bg1"/>
                </a:gs>
              </a:gsLst>
              <a:lin ang="0" scaled="1"/>
              <a:tileRect/>
            </a:gra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353FB666-D89C-B923-CD74-AFB43AC1155B}"/>
              </a:ext>
            </a:extLst>
          </p:cNvPr>
          <p:cNvCxnSpPr>
            <a:cxnSpLocks/>
          </p:cNvCxnSpPr>
          <p:nvPr/>
        </p:nvCxnSpPr>
        <p:spPr>
          <a:xfrm>
            <a:off x="120557" y="3488623"/>
            <a:ext cx="11944063" cy="0"/>
          </a:xfrm>
          <a:prstGeom prst="line">
            <a:avLst/>
          </a:prstGeom>
          <a:ln w="25400">
            <a:gradFill flip="none" rotWithShape="1">
              <a:gsLst>
                <a:gs pos="12000">
                  <a:schemeClr val="tx1"/>
                </a:gs>
                <a:gs pos="19000">
                  <a:schemeClr val="bg1"/>
                </a:gs>
              </a:gsLst>
              <a:lin ang="0" scaled="1"/>
              <a:tileRect/>
            </a:gra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3F65E532-0355-3A93-12EE-344A941A5F31}"/>
              </a:ext>
            </a:extLst>
          </p:cNvPr>
          <p:cNvCxnSpPr>
            <a:cxnSpLocks/>
          </p:cNvCxnSpPr>
          <p:nvPr/>
        </p:nvCxnSpPr>
        <p:spPr>
          <a:xfrm>
            <a:off x="127380" y="4436934"/>
            <a:ext cx="11937240" cy="0"/>
          </a:xfrm>
          <a:prstGeom prst="line">
            <a:avLst/>
          </a:prstGeom>
          <a:ln w="25400">
            <a:gradFill flip="none" rotWithShape="1">
              <a:gsLst>
                <a:gs pos="12000">
                  <a:schemeClr val="tx1"/>
                </a:gs>
                <a:gs pos="19000">
                  <a:schemeClr val="bg1"/>
                </a:gs>
              </a:gsLst>
              <a:lin ang="0" scaled="1"/>
              <a:tileRect/>
            </a:gra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C86F5D8-5B07-13D5-CC4A-FD5D88606865}"/>
              </a:ext>
            </a:extLst>
          </p:cNvPr>
          <p:cNvCxnSpPr>
            <a:cxnSpLocks/>
          </p:cNvCxnSpPr>
          <p:nvPr/>
        </p:nvCxnSpPr>
        <p:spPr>
          <a:xfrm>
            <a:off x="140677" y="4899553"/>
            <a:ext cx="11937240" cy="0"/>
          </a:xfrm>
          <a:prstGeom prst="line">
            <a:avLst/>
          </a:prstGeom>
          <a:ln w="25400">
            <a:gradFill flip="none" rotWithShape="1">
              <a:gsLst>
                <a:gs pos="12000">
                  <a:schemeClr val="tx1"/>
                </a:gs>
                <a:gs pos="19000">
                  <a:schemeClr val="bg1"/>
                </a:gs>
              </a:gsLst>
              <a:lin ang="0" scaled="1"/>
              <a:tileRect/>
            </a:gradFill>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533717C7-2DBA-CD70-7241-9DEE8438B76F}"/>
              </a:ext>
            </a:extLst>
          </p:cNvPr>
          <p:cNvCxnSpPr>
            <a:cxnSpLocks/>
          </p:cNvCxnSpPr>
          <p:nvPr/>
        </p:nvCxnSpPr>
        <p:spPr>
          <a:xfrm>
            <a:off x="113734" y="5352199"/>
            <a:ext cx="11937240" cy="0"/>
          </a:xfrm>
          <a:prstGeom prst="line">
            <a:avLst/>
          </a:prstGeom>
          <a:ln w="25400">
            <a:gradFill flip="none" rotWithShape="1">
              <a:gsLst>
                <a:gs pos="12000">
                  <a:schemeClr val="tx1"/>
                </a:gs>
                <a:gs pos="19000">
                  <a:schemeClr val="bg1"/>
                </a:gs>
              </a:gsLst>
              <a:lin ang="0" scaled="1"/>
              <a:tileRect/>
            </a:gradFill>
          </a:ln>
        </p:spPr>
        <p:style>
          <a:lnRef idx="2">
            <a:schemeClr val="accent1"/>
          </a:lnRef>
          <a:fillRef idx="0">
            <a:schemeClr val="accent1"/>
          </a:fillRef>
          <a:effectRef idx="1">
            <a:schemeClr val="accent1"/>
          </a:effectRef>
          <a:fontRef idx="minor">
            <a:schemeClr val="tx1"/>
          </a:fontRef>
        </p:style>
      </p:cxnSp>
      <p:sp>
        <p:nvSpPr>
          <p:cNvPr id="34" name="TextBox 33">
            <a:extLst>
              <a:ext uri="{FF2B5EF4-FFF2-40B4-BE49-F238E27FC236}">
                <a16:creationId xmlns:a16="http://schemas.microsoft.com/office/drawing/2014/main" id="{2279D0D4-3DEA-2E84-7A03-09F0A12DB277}"/>
              </a:ext>
            </a:extLst>
          </p:cNvPr>
          <p:cNvSpPr txBox="1"/>
          <p:nvPr/>
        </p:nvSpPr>
        <p:spPr>
          <a:xfrm>
            <a:off x="243020" y="2031017"/>
            <a:ext cx="1364776" cy="400110"/>
          </a:xfrm>
          <a:prstGeom prst="rect">
            <a:avLst/>
          </a:prstGeom>
          <a:noFill/>
        </p:spPr>
        <p:txBody>
          <a:bodyPr wrap="square" rtlCol="0">
            <a:prstTxWarp prst="textFadeUp">
              <a:avLst>
                <a:gd name="adj" fmla="val 28333"/>
              </a:avLst>
            </a:prstTxWarp>
            <a:spAutoFit/>
          </a:bodyPr>
          <a:lstStyle/>
          <a:p>
            <a:r>
              <a:rPr lang="en-US" sz="2000" b="1">
                <a:latin typeface="Tahoma" panose="020B0604030504040204" pitchFamily="34" charset="0"/>
                <a:ea typeface="Tahoma" panose="020B0604030504040204" pitchFamily="34" charset="0"/>
                <a:cs typeface="Tahoma" panose="020B0604030504040204" pitchFamily="34" charset="0"/>
              </a:rPr>
              <a:t>TIÊU CHÍ</a:t>
            </a:r>
          </a:p>
        </p:txBody>
      </p:sp>
      <p:sp>
        <p:nvSpPr>
          <p:cNvPr id="1040" name="TextBox 1039">
            <a:extLst>
              <a:ext uri="{FF2B5EF4-FFF2-40B4-BE49-F238E27FC236}">
                <a16:creationId xmlns:a16="http://schemas.microsoft.com/office/drawing/2014/main" id="{4B56BA7C-CC2D-0946-F1F2-CA70ED5ADE1C}"/>
              </a:ext>
            </a:extLst>
          </p:cNvPr>
          <p:cNvSpPr txBox="1"/>
          <p:nvPr/>
        </p:nvSpPr>
        <p:spPr>
          <a:xfrm>
            <a:off x="3237432" y="1985793"/>
            <a:ext cx="1451544" cy="461665"/>
          </a:xfrm>
          <a:prstGeom prst="rect">
            <a:avLst/>
          </a:prstGeom>
          <a:noFill/>
        </p:spPr>
        <p:txBody>
          <a:bodyPr wrap="square" rtlCol="0">
            <a:spAutoFit/>
          </a:bodyPr>
          <a:lstStyle/>
          <a:p>
            <a:pPr algn="ct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HTTP</a:t>
            </a:r>
          </a:p>
        </p:txBody>
      </p:sp>
      <p:sp>
        <p:nvSpPr>
          <p:cNvPr id="1041" name="TextBox 1040">
            <a:extLst>
              <a:ext uri="{FF2B5EF4-FFF2-40B4-BE49-F238E27FC236}">
                <a16:creationId xmlns:a16="http://schemas.microsoft.com/office/drawing/2014/main" id="{CAD00F1A-EFA9-362B-E60A-D4EDA680D499}"/>
              </a:ext>
            </a:extLst>
          </p:cNvPr>
          <p:cNvSpPr txBox="1"/>
          <p:nvPr/>
        </p:nvSpPr>
        <p:spPr>
          <a:xfrm>
            <a:off x="7613577" y="1947811"/>
            <a:ext cx="1451544" cy="461665"/>
          </a:xfrm>
          <a:prstGeom prst="rect">
            <a:avLst/>
          </a:prstGeom>
          <a:noFill/>
        </p:spPr>
        <p:txBody>
          <a:bodyPr wrap="square" rtlCol="0">
            <a:spAutoFit/>
          </a:bodyPr>
          <a:lstStyle/>
          <a:p>
            <a:pPr algn="ctr"/>
            <a:r>
              <a:rPr lang="en-US" sz="2400" b="1">
                <a:solidFill>
                  <a:schemeClr val="bg1"/>
                </a:solidFill>
                <a:latin typeface="Tahoma" panose="020B0604030504040204" pitchFamily="34" charset="0"/>
                <a:ea typeface="Tahoma" panose="020B0604030504040204" pitchFamily="34" charset="0"/>
                <a:cs typeface="Tahoma" panose="020B0604030504040204" pitchFamily="34" charset="0"/>
              </a:rPr>
              <a:t>DIO</a:t>
            </a:r>
          </a:p>
        </p:txBody>
      </p:sp>
      <p:sp>
        <p:nvSpPr>
          <p:cNvPr id="1043" name="TextBox 1042">
            <a:extLst>
              <a:ext uri="{FF2B5EF4-FFF2-40B4-BE49-F238E27FC236}">
                <a16:creationId xmlns:a16="http://schemas.microsoft.com/office/drawing/2014/main" id="{96A4E225-0659-7BD7-6FF6-9F350AE56582}"/>
              </a:ext>
            </a:extLst>
          </p:cNvPr>
          <p:cNvSpPr txBox="1"/>
          <p:nvPr/>
        </p:nvSpPr>
        <p:spPr>
          <a:xfrm>
            <a:off x="127379" y="2771741"/>
            <a:ext cx="1596057"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Bản</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chất</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044" name="TextBox 1043">
            <a:extLst>
              <a:ext uri="{FF2B5EF4-FFF2-40B4-BE49-F238E27FC236}">
                <a16:creationId xmlns:a16="http://schemas.microsoft.com/office/drawing/2014/main" id="{2AB820EE-01D1-2B8E-A3CB-D62AF8E19F09}"/>
              </a:ext>
            </a:extLst>
          </p:cNvPr>
          <p:cNvSpPr txBox="1"/>
          <p:nvPr/>
        </p:nvSpPr>
        <p:spPr>
          <a:xfrm>
            <a:off x="113734" y="3727286"/>
            <a:ext cx="1596057" cy="461665"/>
          </a:xfrm>
          <a:prstGeom prst="rect">
            <a:avLst/>
          </a:prstGeom>
          <a:noFill/>
        </p:spPr>
        <p:txBody>
          <a:bodyPr wrap="square">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Vai </a:t>
            </a:r>
            <a:r>
              <a:rPr lang="en-US" sz="2400" b="1" err="1">
                <a:latin typeface="Tahoma" panose="020B0604030504040204" pitchFamily="34" charset="0"/>
                <a:ea typeface="Tahoma" panose="020B0604030504040204" pitchFamily="34" charset="0"/>
                <a:cs typeface="Tahoma" panose="020B0604030504040204" pitchFamily="34" charset="0"/>
              </a:rPr>
              <a:t>trò</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046" name="TextBox 1045">
            <a:extLst>
              <a:ext uri="{FF2B5EF4-FFF2-40B4-BE49-F238E27FC236}">
                <a16:creationId xmlns:a16="http://schemas.microsoft.com/office/drawing/2014/main" id="{27FAAF71-AD9B-B4BF-FA33-2049E367E3C4}"/>
              </a:ext>
            </a:extLst>
          </p:cNvPr>
          <p:cNvSpPr txBox="1"/>
          <p:nvPr/>
        </p:nvSpPr>
        <p:spPr>
          <a:xfrm>
            <a:off x="1737083" y="2621427"/>
            <a:ext cx="4367220" cy="707886"/>
          </a:xfrm>
          <a:prstGeom prst="rect">
            <a:avLst/>
          </a:prstGeom>
          <a:noFill/>
        </p:spPr>
        <p:txBody>
          <a:bodyPr wrap="square">
            <a:spAutoFit/>
          </a:bodyPr>
          <a:lstStyle/>
          <a:p>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một</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giao</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thức</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truyền</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tải</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dữ</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liệu</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giữa</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Client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Server.</a:t>
            </a:r>
          </a:p>
        </p:txBody>
      </p:sp>
      <p:sp>
        <p:nvSpPr>
          <p:cNvPr id="1047" name="TextBox 1046">
            <a:extLst>
              <a:ext uri="{FF2B5EF4-FFF2-40B4-BE49-F238E27FC236}">
                <a16:creationId xmlns:a16="http://schemas.microsoft.com/office/drawing/2014/main" id="{6751428D-6C59-D7CD-D8B4-1E0E449E2000}"/>
              </a:ext>
            </a:extLst>
          </p:cNvPr>
          <p:cNvSpPr txBox="1"/>
          <p:nvPr/>
        </p:nvSpPr>
        <p:spPr>
          <a:xfrm>
            <a:off x="6368475" y="2621427"/>
            <a:ext cx="5047877" cy="707886"/>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T</a:t>
            </a:r>
            <a:r>
              <a:rPr lang="vi-VN" sz="2000">
                <a:solidFill>
                  <a:schemeClr val="bg1"/>
                </a:solidFill>
                <a:latin typeface="Tahoma" panose="020B0604030504040204" pitchFamily="34" charset="0"/>
                <a:ea typeface="Tahoma" panose="020B0604030504040204" pitchFamily="34" charset="0"/>
                <a:cs typeface="Tahoma" panose="020B0604030504040204" pitchFamily="34" charset="0"/>
              </a:rPr>
              <a:t>hư viện/package được viết bằng Dart</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giúp</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i="1" err="1">
                <a:solidFill>
                  <a:schemeClr val="bg1"/>
                </a:solidFill>
                <a:latin typeface="Tahoma" panose="020B0604030504040204" pitchFamily="34" charset="0"/>
                <a:ea typeface="Tahoma" panose="020B0604030504040204" pitchFamily="34" charset="0"/>
                <a:cs typeface="Tahoma" panose="020B0604030504040204" pitchFamily="34" charset="0"/>
              </a:rPr>
              <a:t>dễ</a:t>
            </a:r>
            <a:r>
              <a:rPr lang="en-US" sz="2000" i="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i="1" err="1">
                <a:solidFill>
                  <a:schemeClr val="bg1"/>
                </a:solidFill>
                <a:latin typeface="Tahoma" panose="020B0604030504040204" pitchFamily="34" charset="0"/>
                <a:ea typeface="Tahoma" panose="020B0604030504040204" pitchFamily="34" charset="0"/>
                <a:cs typeface="Tahoma" panose="020B0604030504040204" pitchFamily="34" charset="0"/>
              </a:rPr>
              <a:t>dàng</a:t>
            </a:r>
            <a:r>
              <a:rPr lang="en-US" sz="2000" i="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i="1" err="1">
                <a:solidFill>
                  <a:schemeClr val="bg1"/>
                </a:solidFill>
                <a:latin typeface="Tahoma" panose="020B0604030504040204" pitchFamily="34" charset="0"/>
                <a:ea typeface="Tahoma" panose="020B0604030504040204" pitchFamily="34" charset="0"/>
                <a:cs typeface="Tahoma" panose="020B0604030504040204" pitchFamily="34" charset="0"/>
              </a:rPr>
              <a:t>triển</a:t>
            </a:r>
            <a:r>
              <a:rPr lang="en-US" sz="2000" i="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i="1" err="1">
                <a:solidFill>
                  <a:schemeClr val="bg1"/>
                </a:solidFill>
                <a:latin typeface="Tahoma" panose="020B0604030504040204" pitchFamily="34" charset="0"/>
                <a:ea typeface="Tahoma" panose="020B0604030504040204" pitchFamily="34" charset="0"/>
                <a:cs typeface="Tahoma" panose="020B0604030504040204" pitchFamily="34" charset="0"/>
              </a:rPr>
              <a:t>khai</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giao</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thức</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HTTP.</a:t>
            </a:r>
          </a:p>
        </p:txBody>
      </p:sp>
      <p:sp>
        <p:nvSpPr>
          <p:cNvPr id="1058" name="TextBox 1057">
            <a:extLst>
              <a:ext uri="{FF2B5EF4-FFF2-40B4-BE49-F238E27FC236}">
                <a16:creationId xmlns:a16="http://schemas.microsoft.com/office/drawing/2014/main" id="{CA2307AD-AB7F-7143-E1E8-6565829DC084}"/>
              </a:ext>
            </a:extLst>
          </p:cNvPr>
          <p:cNvSpPr txBox="1"/>
          <p:nvPr/>
        </p:nvSpPr>
        <p:spPr>
          <a:xfrm>
            <a:off x="1737083" y="3743270"/>
            <a:ext cx="6097136"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Định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nghĩa</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quy</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tắc</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giao</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tiếp</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060" name="TextBox 1059">
            <a:extLst>
              <a:ext uri="{FF2B5EF4-FFF2-40B4-BE49-F238E27FC236}">
                <a16:creationId xmlns:a16="http://schemas.microsoft.com/office/drawing/2014/main" id="{7B4FCBEE-E0BD-8904-611F-280C948BC572}"/>
              </a:ext>
            </a:extLst>
          </p:cNvPr>
          <p:cNvSpPr txBox="1"/>
          <p:nvPr/>
        </p:nvSpPr>
        <p:spPr>
          <a:xfrm>
            <a:off x="6368475" y="3592565"/>
            <a:ext cx="5741955" cy="707886"/>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Cung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cấp</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API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lập</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trình</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để</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tạo</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HTTP Request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và</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xử</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lý</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Response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theo</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các</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quy</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tắc</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đã</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định</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nghĩa</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a:t>
            </a:r>
          </a:p>
        </p:txBody>
      </p:sp>
      <p:sp>
        <p:nvSpPr>
          <p:cNvPr id="1063" name="TextBox 1062">
            <a:extLst>
              <a:ext uri="{FF2B5EF4-FFF2-40B4-BE49-F238E27FC236}">
                <a16:creationId xmlns:a16="http://schemas.microsoft.com/office/drawing/2014/main" id="{951B93CD-4123-9809-805A-85541963DF77}"/>
              </a:ext>
            </a:extLst>
          </p:cNvPr>
          <p:cNvSpPr txBox="1"/>
          <p:nvPr/>
        </p:nvSpPr>
        <p:spPr>
          <a:xfrm>
            <a:off x="58869" y="4444708"/>
            <a:ext cx="1733075"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Tính</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năng</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064" name="TextBox 1063">
            <a:extLst>
              <a:ext uri="{FF2B5EF4-FFF2-40B4-BE49-F238E27FC236}">
                <a16:creationId xmlns:a16="http://schemas.microsoft.com/office/drawing/2014/main" id="{6D339DDF-9245-A349-6C87-FDA04E82D3B1}"/>
              </a:ext>
            </a:extLst>
          </p:cNvPr>
          <p:cNvSpPr txBox="1"/>
          <p:nvPr/>
        </p:nvSpPr>
        <p:spPr>
          <a:xfrm>
            <a:off x="1737083" y="4440883"/>
            <a:ext cx="6097136" cy="400110"/>
          </a:xfrm>
          <a:prstGeom prst="rect">
            <a:avLst/>
          </a:prstGeom>
          <a:noFill/>
        </p:spPr>
        <p:txBody>
          <a:bodyPr wrap="square">
            <a:spAutoFit/>
          </a:bodyPr>
          <a:lstStyle/>
          <a:p>
            <a:r>
              <a:rPr lang="vi-VN" sz="2000">
                <a:solidFill>
                  <a:schemeClr val="bg1"/>
                </a:solidFill>
                <a:latin typeface="Tahoma" panose="020B0604030504040204" pitchFamily="34" charset="0"/>
                <a:ea typeface="Tahoma" panose="020B0604030504040204" pitchFamily="34" charset="0"/>
                <a:cs typeface="Tahoma" panose="020B0604030504040204" pitchFamily="34" charset="0"/>
              </a:rPr>
              <a:t>Cung cấp các Method cơ bả</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n.</a:t>
            </a:r>
          </a:p>
        </p:txBody>
      </p:sp>
      <p:sp>
        <p:nvSpPr>
          <p:cNvPr id="1065" name="TextBox 1064">
            <a:extLst>
              <a:ext uri="{FF2B5EF4-FFF2-40B4-BE49-F238E27FC236}">
                <a16:creationId xmlns:a16="http://schemas.microsoft.com/office/drawing/2014/main" id="{AD179F49-6524-F47F-2B54-90F2ABD21C0A}"/>
              </a:ext>
            </a:extLst>
          </p:cNvPr>
          <p:cNvSpPr txBox="1"/>
          <p:nvPr/>
        </p:nvSpPr>
        <p:spPr>
          <a:xfrm>
            <a:off x="6368474" y="4467371"/>
            <a:ext cx="5846611"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Interceptors, Upload file, Quản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lý</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Session</a:t>
            </a:r>
          </a:p>
        </p:txBody>
      </p:sp>
      <p:sp>
        <p:nvSpPr>
          <p:cNvPr id="1066" name="TextBox 1065">
            <a:extLst>
              <a:ext uri="{FF2B5EF4-FFF2-40B4-BE49-F238E27FC236}">
                <a16:creationId xmlns:a16="http://schemas.microsoft.com/office/drawing/2014/main" id="{DEED6292-F484-5235-CED6-B178585DF08F}"/>
              </a:ext>
            </a:extLst>
          </p:cNvPr>
          <p:cNvSpPr txBox="1"/>
          <p:nvPr/>
        </p:nvSpPr>
        <p:spPr>
          <a:xfrm>
            <a:off x="45224" y="4879746"/>
            <a:ext cx="1733075"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Vị</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trí</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067" name="TextBox 1066">
            <a:extLst>
              <a:ext uri="{FF2B5EF4-FFF2-40B4-BE49-F238E27FC236}">
                <a16:creationId xmlns:a16="http://schemas.microsoft.com/office/drawing/2014/main" id="{79A38513-7ACF-D10A-1CFB-9CBB59388BB4}"/>
              </a:ext>
            </a:extLst>
          </p:cNvPr>
          <p:cNvSpPr txBox="1"/>
          <p:nvPr/>
        </p:nvSpPr>
        <p:spPr>
          <a:xfrm>
            <a:off x="1737083" y="4921170"/>
            <a:ext cx="6097136"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Protocol Layer.</a:t>
            </a:r>
          </a:p>
        </p:txBody>
      </p:sp>
      <p:sp>
        <p:nvSpPr>
          <p:cNvPr id="1069" name="TextBox 1068">
            <a:extLst>
              <a:ext uri="{FF2B5EF4-FFF2-40B4-BE49-F238E27FC236}">
                <a16:creationId xmlns:a16="http://schemas.microsoft.com/office/drawing/2014/main" id="{D66A6827-F094-EB7C-EBCB-788C6EFE69E6}"/>
              </a:ext>
            </a:extLst>
          </p:cNvPr>
          <p:cNvSpPr txBox="1"/>
          <p:nvPr/>
        </p:nvSpPr>
        <p:spPr>
          <a:xfrm>
            <a:off x="6368474" y="4916833"/>
            <a:ext cx="6121020"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Application Layer</a:t>
            </a:r>
          </a:p>
        </p:txBody>
      </p:sp>
      <p:sp>
        <p:nvSpPr>
          <p:cNvPr id="1070" name="TextBox 1069">
            <a:extLst>
              <a:ext uri="{FF2B5EF4-FFF2-40B4-BE49-F238E27FC236}">
                <a16:creationId xmlns:a16="http://schemas.microsoft.com/office/drawing/2014/main" id="{0EEB987B-B8EA-D464-6DDF-A3DF6D6CD9E8}"/>
              </a:ext>
            </a:extLst>
          </p:cNvPr>
          <p:cNvSpPr txBox="1"/>
          <p:nvPr/>
        </p:nvSpPr>
        <p:spPr>
          <a:xfrm>
            <a:off x="58869" y="5355909"/>
            <a:ext cx="1733075" cy="461665"/>
          </a:xfrm>
          <a:prstGeom prst="rect">
            <a:avLst/>
          </a:prstGeom>
          <a:noFill/>
        </p:spPr>
        <p:txBody>
          <a:bodyPr wrap="square">
            <a:spAutoFit/>
          </a:bodyPr>
          <a:lstStyle/>
          <a:p>
            <a:pPr algn="ctr"/>
            <a:r>
              <a:rPr lang="en-US" sz="2400" b="1" err="1">
                <a:latin typeface="Tahoma" panose="020B0604030504040204" pitchFamily="34" charset="0"/>
                <a:ea typeface="Tahoma" panose="020B0604030504040204" pitchFamily="34" charset="0"/>
                <a:cs typeface="Tahoma" panose="020B0604030504040204" pitchFamily="34" charset="0"/>
              </a:rPr>
              <a:t>Kết</a:t>
            </a:r>
            <a:r>
              <a:rPr lang="en-US" sz="2400" b="1">
                <a:latin typeface="Tahoma" panose="020B0604030504040204" pitchFamily="34" charset="0"/>
                <a:ea typeface="Tahoma" panose="020B0604030504040204" pitchFamily="34" charset="0"/>
                <a:cs typeface="Tahoma" panose="020B0604030504040204" pitchFamily="34" charset="0"/>
              </a:rPr>
              <a:t> </a:t>
            </a:r>
            <a:r>
              <a:rPr lang="en-US" sz="2400" b="1" err="1">
                <a:latin typeface="Tahoma" panose="020B0604030504040204" pitchFamily="34" charset="0"/>
                <a:ea typeface="Tahoma" panose="020B0604030504040204" pitchFamily="34" charset="0"/>
                <a:cs typeface="Tahoma" panose="020B0604030504040204" pitchFamily="34" charset="0"/>
              </a:rPr>
              <a:t>luận</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072" name="TextBox 1071">
            <a:extLst>
              <a:ext uri="{FF2B5EF4-FFF2-40B4-BE49-F238E27FC236}">
                <a16:creationId xmlns:a16="http://schemas.microsoft.com/office/drawing/2014/main" id="{E349038A-20F1-0DB0-6E0E-C4E45E70585B}"/>
              </a:ext>
            </a:extLst>
          </p:cNvPr>
          <p:cNvSpPr txBox="1"/>
          <p:nvPr/>
        </p:nvSpPr>
        <p:spPr>
          <a:xfrm>
            <a:off x="1737083" y="5382866"/>
            <a:ext cx="3387651"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HTTP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ngôn</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ngữ</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chung</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1073" name="TextBox 1072">
            <a:extLst>
              <a:ext uri="{FF2B5EF4-FFF2-40B4-BE49-F238E27FC236}">
                <a16:creationId xmlns:a16="http://schemas.microsoft.com/office/drawing/2014/main" id="{2163A29B-5051-6311-7602-BEC30244AFA6}"/>
              </a:ext>
            </a:extLst>
          </p:cNvPr>
          <p:cNvSpPr txBox="1"/>
          <p:nvPr/>
        </p:nvSpPr>
        <p:spPr>
          <a:xfrm>
            <a:off x="6368474" y="5421092"/>
            <a:ext cx="5184356" cy="400110"/>
          </a:xfrm>
          <a:prstGeom prst="rect">
            <a:avLst/>
          </a:prstGeom>
          <a:noFill/>
        </p:spPr>
        <p:txBody>
          <a:bodyPr wrap="square">
            <a:spAutoFit/>
          </a:bodyPr>
          <a:lstStyle/>
          <a:p>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DIO </a:t>
            </a:r>
            <a:r>
              <a:rPr lang="en-US" sz="2000" err="1">
                <a:solidFill>
                  <a:schemeClr val="bg1"/>
                </a:solidFill>
                <a:latin typeface="Tahoma" panose="020B0604030504040204" pitchFamily="34" charset="0"/>
                <a:ea typeface="Tahoma" panose="020B0604030504040204" pitchFamily="34" charset="0"/>
                <a:cs typeface="Tahoma" panose="020B0604030504040204" pitchFamily="34" charset="0"/>
              </a:rPr>
              <a:t>là</a:t>
            </a:r>
            <a:r>
              <a:rPr lang="en-US" sz="200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công</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cụ</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chuyên</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nghiệp</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2000" b="1" err="1">
                <a:solidFill>
                  <a:schemeClr val="bg1"/>
                </a:solidFill>
                <a:latin typeface="Tahoma" panose="020B0604030504040204" pitchFamily="34" charset="0"/>
                <a:ea typeface="Tahoma" panose="020B0604030504040204" pitchFamily="34" charset="0"/>
                <a:cs typeface="Tahoma" panose="020B0604030504040204" pitchFamily="34" charset="0"/>
              </a:rPr>
              <a:t>cho</a:t>
            </a:r>
            <a:r>
              <a:rPr lang="en-US" sz="2000" b="1">
                <a:solidFill>
                  <a:schemeClr val="bg1"/>
                </a:solidFill>
                <a:latin typeface="Tahoma" panose="020B0604030504040204" pitchFamily="34" charset="0"/>
                <a:ea typeface="Tahoma" panose="020B0604030504040204" pitchFamily="34" charset="0"/>
                <a:cs typeface="Tahoma" panose="020B0604030504040204" pitchFamily="34" charset="0"/>
              </a:rPr>
              <a:t> HTTP</a:t>
            </a:r>
            <a:endParaRPr lang="en-US" sz="200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2444715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1040"/>
                                        </p:tgtEl>
                                        <p:attrNameLst>
                                          <p:attrName>style.visibility</p:attrName>
                                        </p:attrNameLst>
                                      </p:cBhvr>
                                      <p:to>
                                        <p:strVal val="visible"/>
                                      </p:to>
                                    </p:set>
                                    <p:animEffect transition="in" filter="fade">
                                      <p:cBhvr>
                                        <p:cTn id="13" dur="500"/>
                                        <p:tgtEl>
                                          <p:spTgt spid="1040"/>
                                        </p:tgtEl>
                                      </p:cBhvr>
                                    </p:animEffect>
                                    <p:anim calcmode="lin" valueType="num">
                                      <p:cBhvr>
                                        <p:cTn id="14" dur="500" fill="hold"/>
                                        <p:tgtEl>
                                          <p:spTgt spid="1040"/>
                                        </p:tgtEl>
                                        <p:attrNameLst>
                                          <p:attrName>ppt_x</p:attrName>
                                        </p:attrNameLst>
                                      </p:cBhvr>
                                      <p:tavLst>
                                        <p:tav tm="0">
                                          <p:val>
                                            <p:strVal val="#ppt_x"/>
                                          </p:val>
                                        </p:tav>
                                        <p:tav tm="100000">
                                          <p:val>
                                            <p:strVal val="#ppt_x"/>
                                          </p:val>
                                        </p:tav>
                                      </p:tavLst>
                                    </p:anim>
                                    <p:anim calcmode="lin" valueType="num">
                                      <p:cBhvr>
                                        <p:cTn id="15" dur="500" fill="hold"/>
                                        <p:tgtEl>
                                          <p:spTgt spid="1040"/>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041"/>
                                        </p:tgtEl>
                                        <p:attrNameLst>
                                          <p:attrName>style.visibility</p:attrName>
                                        </p:attrNameLst>
                                      </p:cBhvr>
                                      <p:to>
                                        <p:strVal val="visible"/>
                                      </p:to>
                                    </p:set>
                                    <p:animEffect transition="in" filter="fade">
                                      <p:cBhvr>
                                        <p:cTn id="18" dur="500"/>
                                        <p:tgtEl>
                                          <p:spTgt spid="1041"/>
                                        </p:tgtEl>
                                      </p:cBhvr>
                                    </p:animEffect>
                                    <p:anim calcmode="lin" valueType="num">
                                      <p:cBhvr>
                                        <p:cTn id="19" dur="500" fill="hold"/>
                                        <p:tgtEl>
                                          <p:spTgt spid="1041"/>
                                        </p:tgtEl>
                                        <p:attrNameLst>
                                          <p:attrName>ppt_x</p:attrName>
                                        </p:attrNameLst>
                                      </p:cBhvr>
                                      <p:tavLst>
                                        <p:tav tm="0">
                                          <p:val>
                                            <p:strVal val="#ppt_x"/>
                                          </p:val>
                                        </p:tav>
                                        <p:tav tm="100000">
                                          <p:val>
                                            <p:strVal val="#ppt_x"/>
                                          </p:val>
                                        </p:tav>
                                      </p:tavLst>
                                    </p:anim>
                                    <p:anim calcmode="lin" valueType="num">
                                      <p:cBhvr>
                                        <p:cTn id="20" dur="500" fill="hold"/>
                                        <p:tgtEl>
                                          <p:spTgt spid="1041"/>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22" presetClass="entr" presetSubtype="8" fill="hold"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par>
                                <p:cTn id="25" presetID="22" presetClass="entr" presetSubtype="8"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par>
                                <p:cTn id="28" presetID="22" presetClass="entr" presetSubtype="8" fill="hold"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wipe(left)">
                                      <p:cBhvr>
                                        <p:cTn id="30" dur="500"/>
                                        <p:tgtEl>
                                          <p:spTgt spid="12"/>
                                        </p:tgtEl>
                                      </p:cBhvr>
                                    </p:animEffect>
                                  </p:childTnLst>
                                </p:cTn>
                              </p:par>
                              <p:par>
                                <p:cTn id="31" presetID="22" presetClass="entr" presetSubtype="8"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left)">
                                      <p:cBhvr>
                                        <p:cTn id="33" dur="500"/>
                                        <p:tgtEl>
                                          <p:spTgt spid="16"/>
                                        </p:tgtEl>
                                      </p:cBhvr>
                                    </p:animEffect>
                                  </p:childTnLst>
                                </p:cTn>
                              </p:par>
                              <p:par>
                                <p:cTn id="34" presetID="22" presetClass="entr" presetSubtype="8" fill="hold"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wipe(left)">
                                      <p:cBhvr>
                                        <p:cTn id="36" dur="500"/>
                                        <p:tgtEl>
                                          <p:spTgt spid="27"/>
                                        </p:tgtEl>
                                      </p:cBhvr>
                                    </p:animEffect>
                                  </p:childTnLst>
                                </p:cTn>
                              </p:par>
                              <p:par>
                                <p:cTn id="37" presetID="42" presetClass="entr" presetSubtype="0" fill="hold" grpId="0"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250"/>
                                        <p:tgtEl>
                                          <p:spTgt spid="34"/>
                                        </p:tgtEl>
                                      </p:cBhvr>
                                    </p:animEffect>
                                    <p:anim calcmode="lin" valueType="num">
                                      <p:cBhvr>
                                        <p:cTn id="40" dur="250" fill="hold"/>
                                        <p:tgtEl>
                                          <p:spTgt spid="34"/>
                                        </p:tgtEl>
                                        <p:attrNameLst>
                                          <p:attrName>ppt_x</p:attrName>
                                        </p:attrNameLst>
                                      </p:cBhvr>
                                      <p:tavLst>
                                        <p:tav tm="0">
                                          <p:val>
                                            <p:strVal val="#ppt_x"/>
                                          </p:val>
                                        </p:tav>
                                        <p:tav tm="100000">
                                          <p:val>
                                            <p:strVal val="#ppt_x"/>
                                          </p:val>
                                        </p:tav>
                                      </p:tavLst>
                                    </p:anim>
                                    <p:anim calcmode="lin" valueType="num">
                                      <p:cBhvr>
                                        <p:cTn id="41" dur="250" fill="hold"/>
                                        <p:tgtEl>
                                          <p:spTgt spid="34"/>
                                        </p:tgtEl>
                                        <p:attrNameLst>
                                          <p:attrName>ppt_y</p:attrName>
                                        </p:attrNameLst>
                                      </p:cBhvr>
                                      <p:tavLst>
                                        <p:tav tm="0">
                                          <p:val>
                                            <p:strVal val="#ppt_y+.1"/>
                                          </p:val>
                                        </p:tav>
                                        <p:tav tm="100000">
                                          <p:val>
                                            <p:strVal val="#ppt_y"/>
                                          </p:val>
                                        </p:tav>
                                      </p:tavLst>
                                    </p:anim>
                                  </p:childTnLst>
                                </p:cTn>
                              </p:par>
                            </p:childTnLst>
                          </p:cTn>
                        </p:par>
                        <p:par>
                          <p:cTn id="42" fill="hold">
                            <p:stCondLst>
                              <p:cond delay="1500"/>
                            </p:stCondLst>
                            <p:childTnLst>
                              <p:par>
                                <p:cTn id="43" presetID="42" presetClass="entr" presetSubtype="0" fill="hold" grpId="0" nodeType="afterEffect">
                                  <p:stCondLst>
                                    <p:cond delay="0"/>
                                  </p:stCondLst>
                                  <p:childTnLst>
                                    <p:set>
                                      <p:cBhvr>
                                        <p:cTn id="44" dur="1" fill="hold">
                                          <p:stCondLst>
                                            <p:cond delay="0"/>
                                          </p:stCondLst>
                                        </p:cTn>
                                        <p:tgtEl>
                                          <p:spTgt spid="1043"/>
                                        </p:tgtEl>
                                        <p:attrNameLst>
                                          <p:attrName>style.visibility</p:attrName>
                                        </p:attrNameLst>
                                      </p:cBhvr>
                                      <p:to>
                                        <p:strVal val="visible"/>
                                      </p:to>
                                    </p:set>
                                    <p:animEffect transition="in" filter="fade">
                                      <p:cBhvr>
                                        <p:cTn id="45" dur="250"/>
                                        <p:tgtEl>
                                          <p:spTgt spid="1043"/>
                                        </p:tgtEl>
                                      </p:cBhvr>
                                    </p:animEffect>
                                    <p:anim calcmode="lin" valueType="num">
                                      <p:cBhvr>
                                        <p:cTn id="46" dur="250" fill="hold"/>
                                        <p:tgtEl>
                                          <p:spTgt spid="1043"/>
                                        </p:tgtEl>
                                        <p:attrNameLst>
                                          <p:attrName>ppt_x</p:attrName>
                                        </p:attrNameLst>
                                      </p:cBhvr>
                                      <p:tavLst>
                                        <p:tav tm="0">
                                          <p:val>
                                            <p:strVal val="#ppt_x"/>
                                          </p:val>
                                        </p:tav>
                                        <p:tav tm="100000">
                                          <p:val>
                                            <p:strVal val="#ppt_x"/>
                                          </p:val>
                                        </p:tav>
                                      </p:tavLst>
                                    </p:anim>
                                    <p:anim calcmode="lin" valueType="num">
                                      <p:cBhvr>
                                        <p:cTn id="47" dur="250" fill="hold"/>
                                        <p:tgtEl>
                                          <p:spTgt spid="1043"/>
                                        </p:tgtEl>
                                        <p:attrNameLst>
                                          <p:attrName>ppt_y</p:attrName>
                                        </p:attrNameLst>
                                      </p:cBhvr>
                                      <p:tavLst>
                                        <p:tav tm="0">
                                          <p:val>
                                            <p:strVal val="#ppt_y+.1"/>
                                          </p:val>
                                        </p:tav>
                                        <p:tav tm="100000">
                                          <p:val>
                                            <p:strVal val="#ppt_y"/>
                                          </p:val>
                                        </p:tav>
                                      </p:tavLst>
                                    </p:anim>
                                  </p:childTnLst>
                                </p:cTn>
                              </p:par>
                            </p:childTnLst>
                          </p:cTn>
                        </p:par>
                        <p:par>
                          <p:cTn id="48" fill="hold">
                            <p:stCondLst>
                              <p:cond delay="1750"/>
                            </p:stCondLst>
                            <p:childTnLst>
                              <p:par>
                                <p:cTn id="49" presetID="42" presetClass="entr" presetSubtype="0" fill="hold" grpId="0" nodeType="afterEffect">
                                  <p:stCondLst>
                                    <p:cond delay="0"/>
                                  </p:stCondLst>
                                  <p:childTnLst>
                                    <p:set>
                                      <p:cBhvr>
                                        <p:cTn id="50" dur="1" fill="hold">
                                          <p:stCondLst>
                                            <p:cond delay="0"/>
                                          </p:stCondLst>
                                        </p:cTn>
                                        <p:tgtEl>
                                          <p:spTgt spid="1044"/>
                                        </p:tgtEl>
                                        <p:attrNameLst>
                                          <p:attrName>style.visibility</p:attrName>
                                        </p:attrNameLst>
                                      </p:cBhvr>
                                      <p:to>
                                        <p:strVal val="visible"/>
                                      </p:to>
                                    </p:set>
                                    <p:animEffect transition="in" filter="fade">
                                      <p:cBhvr>
                                        <p:cTn id="51" dur="250"/>
                                        <p:tgtEl>
                                          <p:spTgt spid="1044"/>
                                        </p:tgtEl>
                                      </p:cBhvr>
                                    </p:animEffect>
                                    <p:anim calcmode="lin" valueType="num">
                                      <p:cBhvr>
                                        <p:cTn id="52" dur="250" fill="hold"/>
                                        <p:tgtEl>
                                          <p:spTgt spid="1044"/>
                                        </p:tgtEl>
                                        <p:attrNameLst>
                                          <p:attrName>ppt_x</p:attrName>
                                        </p:attrNameLst>
                                      </p:cBhvr>
                                      <p:tavLst>
                                        <p:tav tm="0">
                                          <p:val>
                                            <p:strVal val="#ppt_x"/>
                                          </p:val>
                                        </p:tav>
                                        <p:tav tm="100000">
                                          <p:val>
                                            <p:strVal val="#ppt_x"/>
                                          </p:val>
                                        </p:tav>
                                      </p:tavLst>
                                    </p:anim>
                                    <p:anim calcmode="lin" valueType="num">
                                      <p:cBhvr>
                                        <p:cTn id="53" dur="250" fill="hold"/>
                                        <p:tgtEl>
                                          <p:spTgt spid="1044"/>
                                        </p:tgtEl>
                                        <p:attrNameLst>
                                          <p:attrName>ppt_y</p:attrName>
                                        </p:attrNameLst>
                                      </p:cBhvr>
                                      <p:tavLst>
                                        <p:tav tm="0">
                                          <p:val>
                                            <p:strVal val="#ppt_y+.1"/>
                                          </p:val>
                                        </p:tav>
                                        <p:tav tm="100000">
                                          <p:val>
                                            <p:strVal val="#ppt_y"/>
                                          </p:val>
                                        </p:tav>
                                      </p:tavLst>
                                    </p:anim>
                                  </p:childTnLst>
                                </p:cTn>
                              </p:par>
                            </p:childTnLst>
                          </p:cTn>
                        </p:par>
                        <p:par>
                          <p:cTn id="54" fill="hold">
                            <p:stCondLst>
                              <p:cond delay="2000"/>
                            </p:stCondLst>
                            <p:childTnLst>
                              <p:par>
                                <p:cTn id="55" presetID="42" presetClass="entr" presetSubtype="0" fill="hold" grpId="0" nodeType="afterEffect">
                                  <p:stCondLst>
                                    <p:cond delay="0"/>
                                  </p:stCondLst>
                                  <p:childTnLst>
                                    <p:set>
                                      <p:cBhvr>
                                        <p:cTn id="56" dur="1" fill="hold">
                                          <p:stCondLst>
                                            <p:cond delay="0"/>
                                          </p:stCondLst>
                                        </p:cTn>
                                        <p:tgtEl>
                                          <p:spTgt spid="1063"/>
                                        </p:tgtEl>
                                        <p:attrNameLst>
                                          <p:attrName>style.visibility</p:attrName>
                                        </p:attrNameLst>
                                      </p:cBhvr>
                                      <p:to>
                                        <p:strVal val="visible"/>
                                      </p:to>
                                    </p:set>
                                    <p:animEffect transition="in" filter="fade">
                                      <p:cBhvr>
                                        <p:cTn id="57" dur="250"/>
                                        <p:tgtEl>
                                          <p:spTgt spid="1063"/>
                                        </p:tgtEl>
                                      </p:cBhvr>
                                    </p:animEffect>
                                    <p:anim calcmode="lin" valueType="num">
                                      <p:cBhvr>
                                        <p:cTn id="58" dur="250" fill="hold"/>
                                        <p:tgtEl>
                                          <p:spTgt spid="1063"/>
                                        </p:tgtEl>
                                        <p:attrNameLst>
                                          <p:attrName>ppt_x</p:attrName>
                                        </p:attrNameLst>
                                      </p:cBhvr>
                                      <p:tavLst>
                                        <p:tav tm="0">
                                          <p:val>
                                            <p:strVal val="#ppt_x"/>
                                          </p:val>
                                        </p:tav>
                                        <p:tav tm="100000">
                                          <p:val>
                                            <p:strVal val="#ppt_x"/>
                                          </p:val>
                                        </p:tav>
                                      </p:tavLst>
                                    </p:anim>
                                    <p:anim calcmode="lin" valueType="num">
                                      <p:cBhvr>
                                        <p:cTn id="59" dur="250" fill="hold"/>
                                        <p:tgtEl>
                                          <p:spTgt spid="1063"/>
                                        </p:tgtEl>
                                        <p:attrNameLst>
                                          <p:attrName>ppt_y</p:attrName>
                                        </p:attrNameLst>
                                      </p:cBhvr>
                                      <p:tavLst>
                                        <p:tav tm="0">
                                          <p:val>
                                            <p:strVal val="#ppt_y+.1"/>
                                          </p:val>
                                        </p:tav>
                                        <p:tav tm="100000">
                                          <p:val>
                                            <p:strVal val="#ppt_y"/>
                                          </p:val>
                                        </p:tav>
                                      </p:tavLst>
                                    </p:anim>
                                  </p:childTnLst>
                                </p:cTn>
                              </p:par>
                            </p:childTnLst>
                          </p:cTn>
                        </p:par>
                        <p:par>
                          <p:cTn id="60" fill="hold">
                            <p:stCondLst>
                              <p:cond delay="2250"/>
                            </p:stCondLst>
                            <p:childTnLst>
                              <p:par>
                                <p:cTn id="61" presetID="42" presetClass="entr" presetSubtype="0" fill="hold" grpId="0" nodeType="afterEffect">
                                  <p:stCondLst>
                                    <p:cond delay="0"/>
                                  </p:stCondLst>
                                  <p:childTnLst>
                                    <p:set>
                                      <p:cBhvr>
                                        <p:cTn id="62" dur="1" fill="hold">
                                          <p:stCondLst>
                                            <p:cond delay="0"/>
                                          </p:stCondLst>
                                        </p:cTn>
                                        <p:tgtEl>
                                          <p:spTgt spid="1066"/>
                                        </p:tgtEl>
                                        <p:attrNameLst>
                                          <p:attrName>style.visibility</p:attrName>
                                        </p:attrNameLst>
                                      </p:cBhvr>
                                      <p:to>
                                        <p:strVal val="visible"/>
                                      </p:to>
                                    </p:set>
                                    <p:animEffect transition="in" filter="fade">
                                      <p:cBhvr>
                                        <p:cTn id="63" dur="250"/>
                                        <p:tgtEl>
                                          <p:spTgt spid="1066"/>
                                        </p:tgtEl>
                                      </p:cBhvr>
                                    </p:animEffect>
                                    <p:anim calcmode="lin" valueType="num">
                                      <p:cBhvr>
                                        <p:cTn id="64" dur="250" fill="hold"/>
                                        <p:tgtEl>
                                          <p:spTgt spid="1066"/>
                                        </p:tgtEl>
                                        <p:attrNameLst>
                                          <p:attrName>ppt_x</p:attrName>
                                        </p:attrNameLst>
                                      </p:cBhvr>
                                      <p:tavLst>
                                        <p:tav tm="0">
                                          <p:val>
                                            <p:strVal val="#ppt_x"/>
                                          </p:val>
                                        </p:tav>
                                        <p:tav tm="100000">
                                          <p:val>
                                            <p:strVal val="#ppt_x"/>
                                          </p:val>
                                        </p:tav>
                                      </p:tavLst>
                                    </p:anim>
                                    <p:anim calcmode="lin" valueType="num">
                                      <p:cBhvr>
                                        <p:cTn id="65" dur="250" fill="hold"/>
                                        <p:tgtEl>
                                          <p:spTgt spid="1066"/>
                                        </p:tgtEl>
                                        <p:attrNameLst>
                                          <p:attrName>ppt_y</p:attrName>
                                        </p:attrNameLst>
                                      </p:cBhvr>
                                      <p:tavLst>
                                        <p:tav tm="0">
                                          <p:val>
                                            <p:strVal val="#ppt_y+.1"/>
                                          </p:val>
                                        </p:tav>
                                        <p:tav tm="100000">
                                          <p:val>
                                            <p:strVal val="#ppt_y"/>
                                          </p:val>
                                        </p:tav>
                                      </p:tavLst>
                                    </p:anim>
                                  </p:childTnLst>
                                </p:cTn>
                              </p:par>
                            </p:childTnLst>
                          </p:cTn>
                        </p:par>
                        <p:par>
                          <p:cTn id="66" fill="hold">
                            <p:stCondLst>
                              <p:cond delay="2500"/>
                            </p:stCondLst>
                            <p:childTnLst>
                              <p:par>
                                <p:cTn id="67" presetID="42" presetClass="entr" presetSubtype="0" fill="hold" grpId="0" nodeType="afterEffect">
                                  <p:stCondLst>
                                    <p:cond delay="0"/>
                                  </p:stCondLst>
                                  <p:childTnLst>
                                    <p:set>
                                      <p:cBhvr>
                                        <p:cTn id="68" dur="1" fill="hold">
                                          <p:stCondLst>
                                            <p:cond delay="0"/>
                                          </p:stCondLst>
                                        </p:cTn>
                                        <p:tgtEl>
                                          <p:spTgt spid="1070"/>
                                        </p:tgtEl>
                                        <p:attrNameLst>
                                          <p:attrName>style.visibility</p:attrName>
                                        </p:attrNameLst>
                                      </p:cBhvr>
                                      <p:to>
                                        <p:strVal val="visible"/>
                                      </p:to>
                                    </p:set>
                                    <p:animEffect transition="in" filter="fade">
                                      <p:cBhvr>
                                        <p:cTn id="69" dur="250"/>
                                        <p:tgtEl>
                                          <p:spTgt spid="1070"/>
                                        </p:tgtEl>
                                      </p:cBhvr>
                                    </p:animEffect>
                                    <p:anim calcmode="lin" valueType="num">
                                      <p:cBhvr>
                                        <p:cTn id="70" dur="250" fill="hold"/>
                                        <p:tgtEl>
                                          <p:spTgt spid="1070"/>
                                        </p:tgtEl>
                                        <p:attrNameLst>
                                          <p:attrName>ppt_x</p:attrName>
                                        </p:attrNameLst>
                                      </p:cBhvr>
                                      <p:tavLst>
                                        <p:tav tm="0">
                                          <p:val>
                                            <p:strVal val="#ppt_x"/>
                                          </p:val>
                                        </p:tav>
                                        <p:tav tm="100000">
                                          <p:val>
                                            <p:strVal val="#ppt_x"/>
                                          </p:val>
                                        </p:tav>
                                      </p:tavLst>
                                    </p:anim>
                                    <p:anim calcmode="lin" valueType="num">
                                      <p:cBhvr>
                                        <p:cTn id="71" dur="250" fill="hold"/>
                                        <p:tgtEl>
                                          <p:spTgt spid="1070"/>
                                        </p:tgtEl>
                                        <p:attrNameLst>
                                          <p:attrName>ppt_y</p:attrName>
                                        </p:attrNameLst>
                                      </p:cBhvr>
                                      <p:tavLst>
                                        <p:tav tm="0">
                                          <p:val>
                                            <p:strVal val="#ppt_y+.1"/>
                                          </p:val>
                                        </p:tav>
                                        <p:tav tm="100000">
                                          <p:val>
                                            <p:strVal val="#ppt_y"/>
                                          </p:val>
                                        </p:tav>
                                      </p:tavLst>
                                    </p:anim>
                                  </p:childTnLst>
                                </p:cTn>
                              </p:par>
                            </p:childTnLst>
                          </p:cTn>
                        </p:par>
                        <p:par>
                          <p:cTn id="72" fill="hold">
                            <p:stCondLst>
                              <p:cond delay="2750"/>
                            </p:stCondLst>
                            <p:childTnLst>
                              <p:par>
                                <p:cTn id="73" presetID="1" presetClass="entr" presetSubtype="0" fill="hold" grpId="0" nodeType="afterEffect">
                                  <p:stCondLst>
                                    <p:cond delay="0"/>
                                  </p:stCondLst>
                                  <p:iterate type="lt">
                                    <p:tmAbs val="70"/>
                                  </p:iterate>
                                  <p:childTnLst>
                                    <p:set>
                                      <p:cBhvr>
                                        <p:cTn id="74" dur="1" fill="hold">
                                          <p:stCondLst>
                                            <p:cond delay="0"/>
                                          </p:stCondLst>
                                        </p:cTn>
                                        <p:tgtEl>
                                          <p:spTgt spid="1046"/>
                                        </p:tgtEl>
                                        <p:attrNameLst>
                                          <p:attrName>style.visibility</p:attrName>
                                        </p:attrNameLst>
                                      </p:cBhvr>
                                      <p:to>
                                        <p:strVal val="visible"/>
                                      </p:to>
                                    </p:set>
                                  </p:childTnLst>
                                </p:cTn>
                              </p:par>
                              <p:par>
                                <p:cTn id="75" presetID="1" presetClass="entr" presetSubtype="0" fill="hold" grpId="0" nodeType="withEffect">
                                  <p:stCondLst>
                                    <p:cond delay="0"/>
                                  </p:stCondLst>
                                  <p:iterate type="lt">
                                    <p:tmAbs val="70"/>
                                  </p:iterate>
                                  <p:childTnLst>
                                    <p:set>
                                      <p:cBhvr>
                                        <p:cTn id="76" dur="1" fill="hold">
                                          <p:stCondLst>
                                            <p:cond delay="0"/>
                                          </p:stCondLst>
                                        </p:cTn>
                                        <p:tgtEl>
                                          <p:spTgt spid="1047"/>
                                        </p:tgtEl>
                                        <p:attrNameLst>
                                          <p:attrName>style.visibility</p:attrName>
                                        </p:attrNameLst>
                                      </p:cBhvr>
                                      <p:to>
                                        <p:strVal val="visible"/>
                                      </p:to>
                                    </p:set>
                                  </p:childTnLst>
                                </p:cTn>
                              </p:par>
                              <p:par>
                                <p:cTn id="77" presetID="1" presetClass="entr" presetSubtype="0" fill="hold" grpId="0" nodeType="withEffect">
                                  <p:stCondLst>
                                    <p:cond delay="0"/>
                                  </p:stCondLst>
                                  <p:iterate type="lt">
                                    <p:tmAbs val="70"/>
                                  </p:iterate>
                                  <p:childTnLst>
                                    <p:set>
                                      <p:cBhvr>
                                        <p:cTn id="78" dur="1" fill="hold">
                                          <p:stCondLst>
                                            <p:cond delay="0"/>
                                          </p:stCondLst>
                                        </p:cTn>
                                        <p:tgtEl>
                                          <p:spTgt spid="1058"/>
                                        </p:tgtEl>
                                        <p:attrNameLst>
                                          <p:attrName>style.visibility</p:attrName>
                                        </p:attrNameLst>
                                      </p:cBhvr>
                                      <p:to>
                                        <p:strVal val="visible"/>
                                      </p:to>
                                    </p:set>
                                  </p:childTnLst>
                                </p:cTn>
                              </p:par>
                              <p:par>
                                <p:cTn id="79" presetID="1" presetClass="entr" presetSubtype="0" fill="hold" grpId="0" nodeType="withEffect">
                                  <p:stCondLst>
                                    <p:cond delay="0"/>
                                  </p:stCondLst>
                                  <p:iterate type="lt">
                                    <p:tmAbs val="70"/>
                                  </p:iterate>
                                  <p:childTnLst>
                                    <p:set>
                                      <p:cBhvr>
                                        <p:cTn id="80" dur="1" fill="hold">
                                          <p:stCondLst>
                                            <p:cond delay="0"/>
                                          </p:stCondLst>
                                        </p:cTn>
                                        <p:tgtEl>
                                          <p:spTgt spid="1060"/>
                                        </p:tgtEl>
                                        <p:attrNameLst>
                                          <p:attrName>style.visibility</p:attrName>
                                        </p:attrNameLst>
                                      </p:cBhvr>
                                      <p:to>
                                        <p:strVal val="visible"/>
                                      </p:to>
                                    </p:set>
                                  </p:childTnLst>
                                </p:cTn>
                              </p:par>
                              <p:par>
                                <p:cTn id="81" presetID="1" presetClass="entr" presetSubtype="0" fill="hold" grpId="0" nodeType="withEffect">
                                  <p:stCondLst>
                                    <p:cond delay="0"/>
                                  </p:stCondLst>
                                  <p:iterate type="lt">
                                    <p:tmAbs val="70"/>
                                  </p:iterate>
                                  <p:childTnLst>
                                    <p:set>
                                      <p:cBhvr>
                                        <p:cTn id="82" dur="1" fill="hold">
                                          <p:stCondLst>
                                            <p:cond delay="0"/>
                                          </p:stCondLst>
                                        </p:cTn>
                                        <p:tgtEl>
                                          <p:spTgt spid="1064"/>
                                        </p:tgtEl>
                                        <p:attrNameLst>
                                          <p:attrName>style.visibility</p:attrName>
                                        </p:attrNameLst>
                                      </p:cBhvr>
                                      <p:to>
                                        <p:strVal val="visible"/>
                                      </p:to>
                                    </p:set>
                                  </p:childTnLst>
                                </p:cTn>
                              </p:par>
                              <p:par>
                                <p:cTn id="83" presetID="1" presetClass="entr" presetSubtype="0" fill="hold" grpId="0" nodeType="withEffect">
                                  <p:stCondLst>
                                    <p:cond delay="0"/>
                                  </p:stCondLst>
                                  <p:iterate type="lt">
                                    <p:tmAbs val="70"/>
                                  </p:iterate>
                                  <p:childTnLst>
                                    <p:set>
                                      <p:cBhvr>
                                        <p:cTn id="84" dur="1" fill="hold">
                                          <p:stCondLst>
                                            <p:cond delay="0"/>
                                          </p:stCondLst>
                                        </p:cTn>
                                        <p:tgtEl>
                                          <p:spTgt spid="1065"/>
                                        </p:tgtEl>
                                        <p:attrNameLst>
                                          <p:attrName>style.visibility</p:attrName>
                                        </p:attrNameLst>
                                      </p:cBhvr>
                                      <p:to>
                                        <p:strVal val="visible"/>
                                      </p:to>
                                    </p:set>
                                  </p:childTnLst>
                                </p:cTn>
                              </p:par>
                              <p:par>
                                <p:cTn id="85" presetID="1" presetClass="entr" presetSubtype="0" fill="hold" grpId="0" nodeType="withEffect">
                                  <p:stCondLst>
                                    <p:cond delay="0"/>
                                  </p:stCondLst>
                                  <p:iterate type="lt">
                                    <p:tmAbs val="70"/>
                                  </p:iterate>
                                  <p:childTnLst>
                                    <p:set>
                                      <p:cBhvr>
                                        <p:cTn id="86" dur="1" fill="hold">
                                          <p:stCondLst>
                                            <p:cond delay="0"/>
                                          </p:stCondLst>
                                        </p:cTn>
                                        <p:tgtEl>
                                          <p:spTgt spid="1067"/>
                                        </p:tgtEl>
                                        <p:attrNameLst>
                                          <p:attrName>style.visibility</p:attrName>
                                        </p:attrNameLst>
                                      </p:cBhvr>
                                      <p:to>
                                        <p:strVal val="visible"/>
                                      </p:to>
                                    </p:set>
                                  </p:childTnLst>
                                </p:cTn>
                              </p:par>
                              <p:par>
                                <p:cTn id="87" presetID="1" presetClass="entr" presetSubtype="0" fill="hold" grpId="0" nodeType="withEffect">
                                  <p:stCondLst>
                                    <p:cond delay="0"/>
                                  </p:stCondLst>
                                  <p:iterate type="lt">
                                    <p:tmAbs val="70"/>
                                  </p:iterate>
                                  <p:childTnLst>
                                    <p:set>
                                      <p:cBhvr>
                                        <p:cTn id="88" dur="1" fill="hold">
                                          <p:stCondLst>
                                            <p:cond delay="0"/>
                                          </p:stCondLst>
                                        </p:cTn>
                                        <p:tgtEl>
                                          <p:spTgt spid="1069"/>
                                        </p:tgtEl>
                                        <p:attrNameLst>
                                          <p:attrName>style.visibility</p:attrName>
                                        </p:attrNameLst>
                                      </p:cBhvr>
                                      <p:to>
                                        <p:strVal val="visible"/>
                                      </p:to>
                                    </p:set>
                                  </p:childTnLst>
                                </p:cTn>
                              </p:par>
                              <p:par>
                                <p:cTn id="89" presetID="1" presetClass="entr" presetSubtype="0" fill="hold" grpId="0" nodeType="withEffect">
                                  <p:stCondLst>
                                    <p:cond delay="0"/>
                                  </p:stCondLst>
                                  <p:iterate type="lt">
                                    <p:tmAbs val="70"/>
                                  </p:iterate>
                                  <p:childTnLst>
                                    <p:set>
                                      <p:cBhvr>
                                        <p:cTn id="90" dur="1" fill="hold">
                                          <p:stCondLst>
                                            <p:cond delay="0"/>
                                          </p:stCondLst>
                                        </p:cTn>
                                        <p:tgtEl>
                                          <p:spTgt spid="1072"/>
                                        </p:tgtEl>
                                        <p:attrNameLst>
                                          <p:attrName>style.visibility</p:attrName>
                                        </p:attrNameLst>
                                      </p:cBhvr>
                                      <p:to>
                                        <p:strVal val="visible"/>
                                      </p:to>
                                    </p:set>
                                  </p:childTnLst>
                                </p:cTn>
                              </p:par>
                              <p:par>
                                <p:cTn id="91" presetID="1" presetClass="entr" presetSubtype="0" fill="hold" grpId="0" nodeType="withEffect">
                                  <p:stCondLst>
                                    <p:cond delay="0"/>
                                  </p:stCondLst>
                                  <p:iterate type="lt">
                                    <p:tmAbs val="70"/>
                                  </p:iterate>
                                  <p:childTnLst>
                                    <p:set>
                                      <p:cBhvr>
                                        <p:cTn id="92" dur="1" fill="hold">
                                          <p:stCondLst>
                                            <p:cond delay="0"/>
                                          </p:stCondLst>
                                        </p:cTn>
                                        <p:tgtEl>
                                          <p:spTgt spid="1073"/>
                                        </p:tgtEl>
                                        <p:attrNameLst>
                                          <p:attrName>style.visibility</p:attrName>
                                        </p:attrNameLst>
                                      </p:cBhvr>
                                      <p:to>
                                        <p:strVal val="visible"/>
                                      </p:to>
                                    </p:set>
                                  </p:childTnLst>
                                </p:cTn>
                              </p:par>
                            </p:childTnLst>
                          </p:cTn>
                        </p:par>
                        <p:par>
                          <p:cTn id="93" fill="hold">
                            <p:stCondLst>
                              <p:cond delay="7791"/>
                            </p:stCondLst>
                            <p:childTnLst>
                              <p:par>
                                <p:cTn id="94" presetID="1" presetClass="entr" presetSubtype="0" fill="hold" grpId="0" nodeType="afterEffect">
                                  <p:stCondLst>
                                    <p:cond delay="0"/>
                                  </p:stCondLst>
                                  <p:childTnLst>
                                    <p:set>
                                      <p:cBhvr>
                                        <p:cTn id="95" dur="1" fill="hold">
                                          <p:stCondLst>
                                            <p:cond delay="0"/>
                                          </p:stCondLst>
                                        </p:cTn>
                                        <p:tgtEl>
                                          <p:spTgt spid="1076"/>
                                        </p:tgtEl>
                                        <p:attrNameLst>
                                          <p:attrName>style.visibility</p:attrName>
                                        </p:attrNameLst>
                                      </p:cBhvr>
                                      <p:to>
                                        <p:strVal val="visible"/>
                                      </p:to>
                                    </p:set>
                                  </p:childTnLst>
                                </p:cTn>
                              </p:par>
                              <p:par>
                                <p:cTn id="96" presetID="1" presetClass="entr" presetSubtype="0" fill="hold" grpId="0" nodeType="withEffect">
                                  <p:stCondLst>
                                    <p:cond delay="0"/>
                                  </p:stCondLst>
                                  <p:childTnLst>
                                    <p:set>
                                      <p:cBhvr>
                                        <p:cTn id="97" dur="1" fill="hold">
                                          <p:stCondLst>
                                            <p:cond delay="0"/>
                                          </p:stCondLst>
                                        </p:cTn>
                                        <p:tgtEl>
                                          <p:spTgt spid="1075"/>
                                        </p:tgtEl>
                                        <p:attrNameLst>
                                          <p:attrName>style.visibility</p:attrName>
                                        </p:attrNameLst>
                                      </p:cBhvr>
                                      <p:to>
                                        <p:strVal val="visible"/>
                                      </p:to>
                                    </p:set>
                                  </p:childTnLst>
                                </p:cTn>
                              </p:par>
                              <p:par>
                                <p:cTn id="98" presetID="1" presetClass="entr" presetSubtype="0" fill="hold" grpId="0" nodeType="withEffect">
                                  <p:stCondLst>
                                    <p:cond delay="0"/>
                                  </p:stCondLst>
                                  <p:childTnLst>
                                    <p:set>
                                      <p:cBhvr>
                                        <p:cTn id="99" dur="1" fill="hold">
                                          <p:stCondLst>
                                            <p:cond delay="0"/>
                                          </p:stCondLst>
                                        </p:cTn>
                                        <p:tgtEl>
                                          <p:spTgt spid="1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6" grpId="0" animBg="1"/>
      <p:bldP spid="1075" grpId="0" animBg="1"/>
      <p:bldP spid="1074" grpId="0" animBg="1"/>
      <p:bldP spid="3" grpId="0"/>
      <p:bldP spid="34" grpId="0"/>
      <p:bldP spid="1040" grpId="0"/>
      <p:bldP spid="1041" grpId="0"/>
      <p:bldP spid="1043" grpId="0"/>
      <p:bldP spid="1044" grpId="0"/>
      <p:bldP spid="1046" grpId="0"/>
      <p:bldP spid="1047" grpId="0"/>
      <p:bldP spid="1058" grpId="0"/>
      <p:bldP spid="1060" grpId="0"/>
      <p:bldP spid="1063" grpId="0"/>
      <p:bldP spid="1064" grpId="0"/>
      <p:bldP spid="1065" grpId="0"/>
      <p:bldP spid="1066" grpId="0"/>
      <p:bldP spid="1067" grpId="0"/>
      <p:bldP spid="1069" grpId="0"/>
      <p:bldP spid="1070" grpId="0"/>
      <p:bldP spid="1072" grpId="0"/>
      <p:bldP spid="107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7ADF2A08-E65C-4C48-155D-291DBF1D0DCF}"/>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1066CC94-4F64-5FCA-B562-5BA260A230E0}"/>
              </a:ext>
            </a:extLst>
          </p:cNvPr>
          <p:cNvSpPr/>
          <p:nvPr/>
        </p:nvSpPr>
        <p:spPr>
          <a:xfrm>
            <a:off x="1059549" y="2077565"/>
            <a:ext cx="10479606" cy="1370397"/>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A6918BA5-4717-1790-1BD5-FAE2E1EFB5CE}"/>
              </a:ext>
            </a:extLst>
          </p:cNvPr>
          <p:cNvSpPr txBox="1"/>
          <p:nvPr/>
        </p:nvSpPr>
        <p:spPr>
          <a:xfrm>
            <a:off x="1056643" y="531611"/>
            <a:ext cx="8987692" cy="584775"/>
          </a:xfrm>
          <a:prstGeom prst="rect">
            <a:avLst/>
          </a:prstGeom>
          <a:noFill/>
          <a:ln>
            <a:noFill/>
          </a:ln>
        </p:spPr>
        <p:txBody>
          <a:bodyPr wrap="square" lIns="91440" tIns="45720" rIns="91440" bIns="45720" anchor="t">
            <a:spAutoFit/>
          </a:bodyPr>
          <a:lstStyle/>
          <a:p>
            <a:r>
              <a:rPr lang="en-US" sz="3200" b="1" err="1">
                <a:ln w="25400" cap="sq">
                  <a:noFill/>
                  <a:miter lim="800000"/>
                </a:ln>
                <a:effectLst>
                  <a:glow rad="177800">
                    <a:schemeClr val="bg1">
                      <a:alpha val="86000"/>
                    </a:schemeClr>
                  </a:glow>
                </a:effectLst>
                <a:latin typeface="Tahoma"/>
                <a:ea typeface="Tahoma"/>
                <a:cs typeface="Tahoma"/>
              </a:rPr>
              <a:t>JSONPlaceholder</a:t>
            </a:r>
            <a:r>
              <a:rPr lang="en-US" sz="3200" b="1">
                <a:ln w="25400" cap="sq">
                  <a:noFill/>
                  <a:miter lim="800000"/>
                </a:ln>
                <a:effectLst>
                  <a:glow rad="177800">
                    <a:schemeClr val="bg1">
                      <a:alpha val="86000"/>
                    </a:schemeClr>
                  </a:glow>
                </a:effectLst>
                <a:latin typeface="Tahoma"/>
                <a:ea typeface="Tahoma"/>
                <a:cs typeface="Tahoma"/>
              </a:rPr>
              <a:t> API</a:t>
            </a:r>
            <a:endParaRPr lang="en-US" sz="3200"/>
          </a:p>
        </p:txBody>
      </p:sp>
      <p:cxnSp>
        <p:nvCxnSpPr>
          <p:cNvPr id="8" name="Straight Connector 7">
            <a:extLst>
              <a:ext uri="{FF2B5EF4-FFF2-40B4-BE49-F238E27FC236}">
                <a16:creationId xmlns:a16="http://schemas.microsoft.com/office/drawing/2014/main" id="{F84ACDDD-D2D6-C66B-6BF5-F1AB0E90B92E}"/>
              </a:ext>
            </a:extLst>
          </p:cNvPr>
          <p:cNvCxnSpPr>
            <a:cxnSpLocks/>
          </p:cNvCxnSpPr>
          <p:nvPr/>
        </p:nvCxnSpPr>
        <p:spPr>
          <a:xfrm>
            <a:off x="140677" y="1125413"/>
            <a:ext cx="5413962"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5BBED341-D66E-E5EB-B5EC-0EA9640DE4C1}"/>
              </a:ext>
            </a:extLst>
          </p:cNvPr>
          <p:cNvSpPr txBox="1"/>
          <p:nvPr/>
        </p:nvSpPr>
        <p:spPr>
          <a:xfrm>
            <a:off x="1056169" y="1481024"/>
            <a:ext cx="10497046"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err="1">
                <a:latin typeface="Tahoma"/>
                <a:ea typeface="Tahoma"/>
                <a:cs typeface="Tahoma"/>
              </a:rPr>
              <a:t>JSONPlaceholder</a:t>
            </a:r>
            <a:r>
              <a:rPr lang="en-US" sz="2400">
                <a:latin typeface="Tahoma"/>
                <a:ea typeface="Tahoma"/>
                <a:cs typeface="Tahoma"/>
              </a:rPr>
              <a:t> API </a:t>
            </a:r>
            <a:r>
              <a:rPr lang="en-US" sz="2400" err="1">
                <a:latin typeface="Tahoma"/>
                <a:ea typeface="Tahoma"/>
                <a:cs typeface="Tahoma"/>
              </a:rPr>
              <a:t>là</a:t>
            </a:r>
            <a:r>
              <a:rPr lang="en-US" sz="2400">
                <a:latin typeface="Tahoma"/>
                <a:ea typeface="Tahoma"/>
                <a:cs typeface="Tahoma"/>
              </a:rPr>
              <a:t> </a:t>
            </a:r>
            <a:r>
              <a:rPr lang="en-US" sz="2400" err="1">
                <a:latin typeface="Tahoma"/>
                <a:ea typeface="Tahoma"/>
                <a:cs typeface="Tahoma"/>
              </a:rPr>
              <a:t>gì</a:t>
            </a:r>
            <a:r>
              <a:rPr lang="en-US" sz="2400">
                <a:latin typeface="Tahoma"/>
                <a:ea typeface="Tahoma"/>
                <a:cs typeface="Tahoma"/>
              </a:rPr>
              <a:t>?</a:t>
            </a:r>
          </a:p>
          <a:p>
            <a:endParaRPr lang="en-US" sz="2400">
              <a:latin typeface="Tahoma"/>
              <a:ea typeface="Tahoma"/>
              <a:cs typeface="Tahoma"/>
            </a:endParaRPr>
          </a:p>
          <a:p>
            <a:pPr marL="342900" indent="-342900">
              <a:buFont typeface="Arial"/>
              <a:buChar char="•"/>
            </a:pPr>
            <a:r>
              <a:rPr lang="en-US" sz="2400" err="1">
                <a:latin typeface="Tahoma"/>
                <a:ea typeface="+mn-lt"/>
                <a:cs typeface="+mn-lt"/>
              </a:rPr>
              <a:t>Là</a:t>
            </a:r>
            <a:r>
              <a:rPr lang="en-US" sz="2400">
                <a:latin typeface="Tahoma"/>
                <a:ea typeface="+mn-lt"/>
                <a:cs typeface="+mn-lt"/>
              </a:rPr>
              <a:t> </a:t>
            </a:r>
            <a:r>
              <a:rPr lang="en-US" sz="2400" err="1">
                <a:latin typeface="Tahoma"/>
                <a:ea typeface="+mn-lt"/>
                <a:cs typeface="+mn-lt"/>
              </a:rPr>
              <a:t>một</a:t>
            </a:r>
            <a:r>
              <a:rPr lang="en-US" sz="2400">
                <a:latin typeface="Tahoma"/>
                <a:ea typeface="+mn-lt"/>
                <a:cs typeface="+mn-lt"/>
              </a:rPr>
              <a:t> </a:t>
            </a:r>
            <a:r>
              <a:rPr lang="en-US" sz="2400" b="1">
                <a:latin typeface="Tahoma"/>
                <a:ea typeface="+mn-lt"/>
                <a:cs typeface="+mn-lt"/>
              </a:rPr>
              <a:t>API REST </a:t>
            </a:r>
            <a:r>
              <a:rPr lang="en-US" sz="2400" b="1" err="1">
                <a:latin typeface="Tahoma"/>
                <a:ea typeface="+mn-lt"/>
                <a:cs typeface="+mn-lt"/>
              </a:rPr>
              <a:t>giả</a:t>
            </a:r>
            <a:r>
              <a:rPr lang="en-US" sz="2400" b="1">
                <a:latin typeface="Tahoma"/>
                <a:ea typeface="+mn-lt"/>
                <a:cs typeface="+mn-lt"/>
              </a:rPr>
              <a:t> (Fake REST API)</a:t>
            </a:r>
            <a:r>
              <a:rPr lang="en-US" sz="2400">
                <a:latin typeface="Tahoma"/>
                <a:ea typeface="+mn-lt"/>
                <a:cs typeface="+mn-lt"/>
              </a:rPr>
              <a:t> </a:t>
            </a:r>
            <a:r>
              <a:rPr lang="en-US" sz="2400" err="1">
                <a:latin typeface="Tahoma"/>
                <a:ea typeface="+mn-lt"/>
                <a:cs typeface="+mn-lt"/>
              </a:rPr>
              <a:t>miễn</a:t>
            </a:r>
            <a:r>
              <a:rPr lang="en-US" sz="2400">
                <a:latin typeface="Tahoma"/>
                <a:ea typeface="+mn-lt"/>
                <a:cs typeface="+mn-lt"/>
              </a:rPr>
              <a:t> </a:t>
            </a:r>
            <a:r>
              <a:rPr lang="en-US" sz="2400" err="1">
                <a:latin typeface="Tahoma"/>
                <a:ea typeface="+mn-lt"/>
                <a:cs typeface="+mn-lt"/>
              </a:rPr>
              <a:t>phí</a:t>
            </a:r>
            <a:r>
              <a:rPr lang="en-US" sz="2400">
                <a:latin typeface="Tahoma"/>
                <a:ea typeface="+mn-lt"/>
                <a:cs typeface="+mn-lt"/>
              </a:rPr>
              <a:t> </a:t>
            </a:r>
            <a:r>
              <a:rPr lang="en-US" sz="2400" err="1">
                <a:latin typeface="Tahoma"/>
                <a:ea typeface="+mn-lt"/>
                <a:cs typeface="+mn-lt"/>
              </a:rPr>
              <a:t>được</a:t>
            </a:r>
            <a:r>
              <a:rPr lang="en-US" sz="2400">
                <a:latin typeface="Tahoma"/>
                <a:ea typeface="+mn-lt"/>
                <a:cs typeface="+mn-lt"/>
              </a:rPr>
              <a:t> </a:t>
            </a:r>
            <a:r>
              <a:rPr lang="en-US" sz="2400" err="1">
                <a:latin typeface="Tahoma"/>
                <a:ea typeface="+mn-lt"/>
                <a:cs typeface="+mn-lt"/>
              </a:rPr>
              <a:t>thiết</a:t>
            </a:r>
            <a:r>
              <a:rPr lang="en-US" sz="2400">
                <a:latin typeface="Tahoma"/>
                <a:ea typeface="+mn-lt"/>
                <a:cs typeface="+mn-lt"/>
              </a:rPr>
              <a:t> </a:t>
            </a:r>
            <a:r>
              <a:rPr lang="en-US" sz="2400" err="1">
                <a:latin typeface="Tahoma"/>
                <a:ea typeface="+mn-lt"/>
                <a:cs typeface="+mn-lt"/>
              </a:rPr>
              <a:t>kế</a:t>
            </a:r>
            <a:r>
              <a:rPr lang="en-US" sz="2400">
                <a:latin typeface="Tahoma"/>
                <a:ea typeface="+mn-lt"/>
                <a:cs typeface="+mn-lt"/>
              </a:rPr>
              <a:t> </a:t>
            </a:r>
            <a:r>
              <a:rPr lang="en-US" sz="2400" err="1">
                <a:latin typeface="Tahoma"/>
                <a:ea typeface="+mn-lt"/>
                <a:cs typeface="+mn-lt"/>
              </a:rPr>
              <a:t>để</a:t>
            </a:r>
            <a:r>
              <a:rPr lang="en-US" sz="2400">
                <a:latin typeface="Tahoma"/>
                <a:ea typeface="+mn-lt"/>
                <a:cs typeface="+mn-lt"/>
              </a:rPr>
              <a:t> </a:t>
            </a:r>
            <a:r>
              <a:rPr lang="en-US" sz="2400" err="1">
                <a:latin typeface="Tahoma"/>
                <a:ea typeface="+mn-lt"/>
                <a:cs typeface="+mn-lt"/>
              </a:rPr>
              <a:t>phát</a:t>
            </a:r>
            <a:r>
              <a:rPr lang="en-US" sz="2400">
                <a:latin typeface="Tahoma"/>
                <a:ea typeface="+mn-lt"/>
                <a:cs typeface="+mn-lt"/>
              </a:rPr>
              <a:t> </a:t>
            </a:r>
            <a:r>
              <a:rPr lang="en-US" sz="2400" err="1">
                <a:latin typeface="Tahoma"/>
                <a:ea typeface="+mn-lt"/>
                <a:cs typeface="+mn-lt"/>
              </a:rPr>
              <a:t>triển</a:t>
            </a:r>
            <a:r>
              <a:rPr lang="en-US" sz="2400">
                <a:latin typeface="Tahoma"/>
                <a:ea typeface="+mn-lt"/>
                <a:cs typeface="+mn-lt"/>
              </a:rPr>
              <a:t> </a:t>
            </a:r>
            <a:r>
              <a:rPr lang="en-US" sz="2400" err="1">
                <a:latin typeface="Tahoma"/>
                <a:ea typeface="+mn-lt"/>
                <a:cs typeface="+mn-lt"/>
              </a:rPr>
              <a:t>và</a:t>
            </a:r>
            <a:r>
              <a:rPr lang="en-US" sz="2400">
                <a:latin typeface="Tahoma"/>
                <a:ea typeface="+mn-lt"/>
                <a:cs typeface="+mn-lt"/>
              </a:rPr>
              <a:t> </a:t>
            </a:r>
            <a:r>
              <a:rPr lang="en-US" sz="2400" err="1">
                <a:latin typeface="Tahoma"/>
                <a:ea typeface="+mn-lt"/>
                <a:cs typeface="+mn-lt"/>
              </a:rPr>
              <a:t>thử</a:t>
            </a:r>
            <a:r>
              <a:rPr lang="en-US" sz="2400">
                <a:latin typeface="Tahoma"/>
                <a:ea typeface="+mn-lt"/>
                <a:cs typeface="+mn-lt"/>
              </a:rPr>
              <a:t> </a:t>
            </a:r>
            <a:r>
              <a:rPr lang="en-US" sz="2400" err="1">
                <a:latin typeface="Tahoma"/>
                <a:ea typeface="+mn-lt"/>
                <a:cs typeface="+mn-lt"/>
              </a:rPr>
              <a:t>nghiệm</a:t>
            </a:r>
            <a:r>
              <a:rPr lang="en-US" sz="2400">
                <a:latin typeface="Tahoma"/>
                <a:ea typeface="+mn-lt"/>
                <a:cs typeface="+mn-lt"/>
              </a:rPr>
              <a:t>. </a:t>
            </a:r>
            <a:r>
              <a:rPr lang="en-US" sz="2400" err="1">
                <a:latin typeface="Tahoma"/>
                <a:ea typeface="+mn-lt"/>
                <a:cs typeface="+mn-lt"/>
              </a:rPr>
              <a:t>Nó</a:t>
            </a:r>
            <a:r>
              <a:rPr lang="en-US" sz="2400">
                <a:latin typeface="Tahoma"/>
                <a:ea typeface="+mn-lt"/>
                <a:cs typeface="+mn-lt"/>
              </a:rPr>
              <a:t> </a:t>
            </a:r>
            <a:r>
              <a:rPr lang="en-US" sz="2400" err="1">
                <a:latin typeface="Tahoma"/>
                <a:ea typeface="+mn-lt"/>
                <a:cs typeface="+mn-lt"/>
              </a:rPr>
              <a:t>cung</a:t>
            </a:r>
            <a:r>
              <a:rPr lang="en-US" sz="2400">
                <a:latin typeface="Tahoma"/>
                <a:ea typeface="+mn-lt"/>
                <a:cs typeface="+mn-lt"/>
              </a:rPr>
              <a:t> </a:t>
            </a:r>
            <a:r>
              <a:rPr lang="en-US" sz="2400" err="1">
                <a:latin typeface="Tahoma"/>
                <a:ea typeface="+mn-lt"/>
                <a:cs typeface="+mn-lt"/>
              </a:rPr>
              <a:t>cấp</a:t>
            </a:r>
            <a:r>
              <a:rPr lang="en-US" sz="2400">
                <a:latin typeface="Tahoma"/>
                <a:ea typeface="+mn-lt"/>
                <a:cs typeface="+mn-lt"/>
              </a:rPr>
              <a:t> </a:t>
            </a:r>
            <a:r>
              <a:rPr lang="en-US" sz="2400" err="1">
                <a:latin typeface="Tahoma"/>
                <a:ea typeface="+mn-lt"/>
                <a:cs typeface="+mn-lt"/>
              </a:rPr>
              <a:t>các</a:t>
            </a:r>
            <a:r>
              <a:rPr lang="en-US" sz="2400">
                <a:latin typeface="Tahoma"/>
                <a:ea typeface="+mn-lt"/>
                <a:cs typeface="+mn-lt"/>
              </a:rPr>
              <a:t> endpoint </a:t>
            </a:r>
            <a:r>
              <a:rPr lang="en-US" sz="2400" err="1">
                <a:latin typeface="Tahoma"/>
                <a:ea typeface="+mn-lt"/>
                <a:cs typeface="+mn-lt"/>
              </a:rPr>
              <a:t>mô</a:t>
            </a:r>
            <a:r>
              <a:rPr lang="en-US" sz="2400">
                <a:latin typeface="Tahoma"/>
                <a:ea typeface="+mn-lt"/>
                <a:cs typeface="+mn-lt"/>
              </a:rPr>
              <a:t> </a:t>
            </a:r>
            <a:r>
              <a:rPr lang="en-US" sz="2400" err="1">
                <a:latin typeface="Tahoma"/>
                <a:ea typeface="+mn-lt"/>
                <a:cs typeface="+mn-lt"/>
              </a:rPr>
              <a:t>phỏng</a:t>
            </a:r>
            <a:r>
              <a:rPr lang="en-US" sz="2400">
                <a:latin typeface="Tahoma"/>
                <a:ea typeface="+mn-lt"/>
                <a:cs typeface="+mn-lt"/>
              </a:rPr>
              <a:t> </a:t>
            </a:r>
            <a:r>
              <a:rPr lang="en-US" sz="2400" err="1">
                <a:latin typeface="Tahoma"/>
                <a:ea typeface="+mn-lt"/>
                <a:cs typeface="+mn-lt"/>
              </a:rPr>
              <a:t>dữ</a:t>
            </a:r>
            <a:r>
              <a:rPr lang="en-US" sz="2400">
                <a:latin typeface="Tahoma"/>
                <a:ea typeface="+mn-lt"/>
                <a:cs typeface="+mn-lt"/>
              </a:rPr>
              <a:t> </a:t>
            </a:r>
            <a:r>
              <a:rPr lang="en-US" sz="2400" err="1">
                <a:latin typeface="Tahoma"/>
                <a:ea typeface="+mn-lt"/>
                <a:cs typeface="+mn-lt"/>
              </a:rPr>
              <a:t>liệu</a:t>
            </a:r>
            <a:r>
              <a:rPr lang="en-US" sz="2400">
                <a:latin typeface="Tahoma"/>
                <a:ea typeface="+mn-lt"/>
                <a:cs typeface="+mn-lt"/>
              </a:rPr>
              <a:t> </a:t>
            </a:r>
            <a:r>
              <a:rPr lang="en-US" sz="2400" err="1">
                <a:latin typeface="Tahoma"/>
                <a:ea typeface="+mn-lt"/>
                <a:cs typeface="+mn-lt"/>
              </a:rPr>
              <a:t>thực</a:t>
            </a:r>
            <a:r>
              <a:rPr lang="en-US" sz="2400">
                <a:latin typeface="Tahoma"/>
                <a:ea typeface="+mn-lt"/>
                <a:cs typeface="+mn-lt"/>
              </a:rPr>
              <a:t> </a:t>
            </a:r>
            <a:r>
              <a:rPr lang="en-US" sz="2400" err="1">
                <a:latin typeface="Tahoma"/>
                <a:ea typeface="+mn-lt"/>
                <a:cs typeface="+mn-lt"/>
              </a:rPr>
              <a:t>tế</a:t>
            </a:r>
            <a:r>
              <a:rPr lang="en-US" sz="2400">
                <a:latin typeface="Tahoma"/>
                <a:ea typeface="+mn-lt"/>
                <a:cs typeface="+mn-lt"/>
              </a:rPr>
              <a:t> </a:t>
            </a:r>
            <a:r>
              <a:rPr lang="en-US" sz="2400" err="1">
                <a:latin typeface="Tahoma"/>
                <a:ea typeface="+mn-lt"/>
                <a:cs typeface="+mn-lt"/>
              </a:rPr>
              <a:t>như</a:t>
            </a:r>
            <a:r>
              <a:rPr lang="en-US" sz="2400">
                <a:latin typeface="Tahoma"/>
                <a:ea typeface="+mn-lt"/>
                <a:cs typeface="+mn-lt"/>
              </a:rPr>
              <a:t> posts, comments, users, albums </a:t>
            </a:r>
            <a:r>
              <a:rPr lang="en-US" sz="2400" err="1">
                <a:latin typeface="Tahoma"/>
                <a:ea typeface="+mn-lt"/>
                <a:cs typeface="+mn-lt"/>
              </a:rPr>
              <a:t>mà</a:t>
            </a:r>
            <a:r>
              <a:rPr lang="en-US" sz="2400">
                <a:latin typeface="Tahoma"/>
                <a:ea typeface="+mn-lt"/>
                <a:cs typeface="+mn-lt"/>
              </a:rPr>
              <a:t> </a:t>
            </a:r>
            <a:r>
              <a:rPr lang="en-US" sz="2400" err="1">
                <a:latin typeface="Tahoma"/>
                <a:ea typeface="+mn-lt"/>
                <a:cs typeface="+mn-lt"/>
              </a:rPr>
              <a:t>không</a:t>
            </a:r>
            <a:r>
              <a:rPr lang="en-US" sz="2400">
                <a:latin typeface="Tahoma"/>
                <a:ea typeface="+mn-lt"/>
                <a:cs typeface="+mn-lt"/>
              </a:rPr>
              <a:t> </a:t>
            </a:r>
            <a:r>
              <a:rPr lang="en-US" sz="2400" err="1">
                <a:latin typeface="Tahoma"/>
                <a:ea typeface="+mn-lt"/>
                <a:cs typeface="+mn-lt"/>
              </a:rPr>
              <a:t>cần</a:t>
            </a:r>
            <a:r>
              <a:rPr lang="en-US" sz="2400">
                <a:latin typeface="Tahoma"/>
                <a:ea typeface="+mn-lt"/>
                <a:cs typeface="+mn-lt"/>
              </a:rPr>
              <a:t> backend </a:t>
            </a:r>
            <a:r>
              <a:rPr lang="en-US" sz="2400" err="1">
                <a:latin typeface="Tahoma"/>
                <a:ea typeface="+mn-lt"/>
                <a:cs typeface="+mn-lt"/>
              </a:rPr>
              <a:t>thật</a:t>
            </a:r>
            <a:r>
              <a:rPr lang="en-US" sz="2400">
                <a:latin typeface="Tahoma"/>
                <a:ea typeface="+mn-lt"/>
                <a:cs typeface="+mn-lt"/>
              </a:rPr>
              <a:t>.</a:t>
            </a:r>
            <a:endParaRPr lang="en-US">
              <a:latin typeface="Tahoma"/>
              <a:ea typeface="+mn-lt"/>
              <a:cs typeface="+mn-lt"/>
            </a:endParaRPr>
          </a:p>
        </p:txBody>
      </p:sp>
      <p:sp>
        <p:nvSpPr>
          <p:cNvPr id="2" name="TextBox 1">
            <a:extLst>
              <a:ext uri="{FF2B5EF4-FFF2-40B4-BE49-F238E27FC236}">
                <a16:creationId xmlns:a16="http://schemas.microsoft.com/office/drawing/2014/main" id="{D4C50553-5109-DEA9-BA07-83FD68D3E8E9}"/>
              </a:ext>
            </a:extLst>
          </p:cNvPr>
          <p:cNvSpPr txBox="1"/>
          <p:nvPr/>
        </p:nvSpPr>
        <p:spPr>
          <a:xfrm>
            <a:off x="975803" y="3623366"/>
            <a:ext cx="5404409" cy="341632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n-US" sz="2400">
                <a:latin typeface="Tahoma"/>
                <a:ea typeface="+mn-lt"/>
                <a:cs typeface="+mn-lt"/>
              </a:rPr>
              <a:t>Cú </a:t>
            </a:r>
            <a:r>
              <a:rPr lang="en-US" sz="2400" err="1">
                <a:latin typeface="Tahoma"/>
                <a:ea typeface="+mn-lt"/>
                <a:cs typeface="+mn-lt"/>
              </a:rPr>
              <a:t>pháp</a:t>
            </a:r>
            <a:r>
              <a:rPr lang="en-US" sz="2400">
                <a:latin typeface="Tahoma"/>
                <a:ea typeface="+mn-lt"/>
                <a:cs typeface="+mn-lt"/>
              </a:rPr>
              <a:t> </a:t>
            </a:r>
            <a:r>
              <a:rPr lang="en-US" sz="2400" err="1">
                <a:latin typeface="Tahoma"/>
                <a:ea typeface="+mn-lt"/>
                <a:cs typeface="+mn-lt"/>
              </a:rPr>
              <a:t>gọi</a:t>
            </a:r>
            <a:r>
              <a:rPr lang="en-US" sz="2400">
                <a:latin typeface="Tahoma"/>
                <a:ea typeface="+mn-lt"/>
                <a:cs typeface="+mn-lt"/>
              </a:rPr>
              <a:t> </a:t>
            </a:r>
            <a:r>
              <a:rPr lang="en-US" sz="2400" err="1">
                <a:latin typeface="Tahoma"/>
                <a:ea typeface="+mn-lt"/>
                <a:cs typeface="+mn-lt"/>
              </a:rPr>
              <a:t>hàm</a:t>
            </a:r>
            <a:r>
              <a:rPr lang="en-US" sz="2400">
                <a:latin typeface="Tahoma"/>
                <a:ea typeface="+mn-lt"/>
                <a:cs typeface="+mn-lt"/>
              </a:rPr>
              <a:t> </a:t>
            </a:r>
            <a:r>
              <a:rPr lang="en-US" sz="2400" err="1">
                <a:latin typeface="Tahoma"/>
                <a:ea typeface="+mn-lt"/>
                <a:cs typeface="+mn-lt"/>
              </a:rPr>
              <a:t>chung</a:t>
            </a:r>
            <a:r>
              <a:rPr lang="en-US" sz="2400">
                <a:latin typeface="Tahoma"/>
                <a:ea typeface="+mn-lt"/>
                <a:cs typeface="+mn-lt"/>
              </a:rPr>
              <a:t>:</a:t>
            </a:r>
          </a:p>
          <a:p>
            <a:br>
              <a:rPr lang="en-US" sz="2400">
                <a:latin typeface="Tahoma"/>
                <a:ea typeface="+mn-lt"/>
                <a:cs typeface="+mn-lt"/>
              </a:rPr>
            </a:br>
            <a:r>
              <a:rPr lang="en-US" sz="2400" b="1">
                <a:ea typeface="+mn-lt"/>
                <a:cs typeface="+mn-lt"/>
              </a:rPr>
              <a:t>GET:</a:t>
            </a:r>
            <a:r>
              <a:rPr lang="en-US" sz="2400">
                <a:ea typeface="+mn-lt"/>
                <a:cs typeface="+mn-lt"/>
              </a:rPr>
              <a:t> </a:t>
            </a:r>
            <a:r>
              <a:rPr lang="en-US" sz="2400" err="1">
                <a:ea typeface="+mn-lt"/>
                <a:cs typeface="+mn-lt"/>
              </a:rPr>
              <a:t>lấy</a:t>
            </a:r>
            <a:r>
              <a:rPr lang="en-US" sz="2400">
                <a:ea typeface="+mn-lt"/>
                <a:cs typeface="+mn-lt"/>
              </a:rPr>
              <a:t> </a:t>
            </a:r>
            <a:r>
              <a:rPr lang="en-US" sz="2400" err="1">
                <a:ea typeface="+mn-lt"/>
                <a:cs typeface="+mn-lt"/>
              </a:rPr>
              <a:t>dữ</a:t>
            </a:r>
            <a:r>
              <a:rPr lang="en-US" sz="2400">
                <a:ea typeface="+mn-lt"/>
                <a:cs typeface="+mn-lt"/>
              </a:rPr>
              <a:t> </a:t>
            </a:r>
            <a:r>
              <a:rPr lang="en-US" sz="2400" err="1">
                <a:ea typeface="+mn-lt"/>
                <a:cs typeface="+mn-lt"/>
              </a:rPr>
              <a:t>liệu</a:t>
            </a:r>
            <a:br>
              <a:rPr lang="en-US" sz="2400">
                <a:ea typeface="+mn-lt"/>
                <a:cs typeface="+mn-lt"/>
              </a:rPr>
            </a:br>
            <a:r>
              <a:rPr lang="en-US" sz="2400">
                <a:solidFill>
                  <a:srgbClr val="0000FF"/>
                </a:solidFill>
                <a:latin typeface="Consolas"/>
                <a:ea typeface="+mn-lt"/>
                <a:cs typeface="+mn-lt"/>
              </a:rPr>
              <a:t>await</a:t>
            </a:r>
            <a:r>
              <a:rPr lang="en-US" sz="2400">
                <a:latin typeface="Consolas"/>
                <a:ea typeface="+mn-lt"/>
                <a:cs typeface="+mn-lt"/>
              </a:rPr>
              <a:t> </a:t>
            </a:r>
            <a:r>
              <a:rPr lang="en-US" sz="2400" err="1">
                <a:latin typeface="Consolas"/>
                <a:ea typeface="+mn-lt"/>
                <a:cs typeface="+mn-lt"/>
              </a:rPr>
              <a:t>http.get</a:t>
            </a:r>
            <a:r>
              <a:rPr lang="en-US" sz="2400">
                <a:latin typeface="Consolas"/>
                <a:ea typeface="+mn-lt"/>
                <a:cs typeface="+mn-lt"/>
              </a:rPr>
              <a:t>(</a:t>
            </a:r>
            <a:r>
              <a:rPr lang="en-US" sz="2400" err="1">
                <a:latin typeface="Consolas"/>
                <a:ea typeface="+mn-lt"/>
                <a:cs typeface="+mn-lt"/>
              </a:rPr>
              <a:t>Uri.parse</a:t>
            </a:r>
            <a:r>
              <a:rPr lang="en-US" sz="2400">
                <a:latin typeface="Consolas"/>
                <a:ea typeface="+mn-lt"/>
                <a:cs typeface="+mn-lt"/>
              </a:rPr>
              <a:t>(</a:t>
            </a:r>
            <a:r>
              <a:rPr lang="en-US" sz="2400" err="1">
                <a:latin typeface="Consolas"/>
                <a:ea typeface="+mn-lt"/>
                <a:cs typeface="+mn-lt"/>
              </a:rPr>
              <a:t>url</a:t>
            </a:r>
            <a:r>
              <a:rPr lang="en-US" sz="2400">
                <a:latin typeface="Consolas"/>
                <a:ea typeface="+mn-lt"/>
                <a:cs typeface="+mn-lt"/>
              </a:rPr>
              <a:t>));</a:t>
            </a:r>
            <a:r>
              <a:rPr lang="en-US" sz="2400">
                <a:solidFill>
                  <a:srgbClr val="000000"/>
                </a:solidFill>
                <a:latin typeface="Consolas"/>
                <a:ea typeface="+mn-lt"/>
                <a:cs typeface="+mn-lt"/>
              </a:rPr>
              <a:t> </a:t>
            </a:r>
            <a:r>
              <a:rPr lang="en-US" sz="2400">
                <a:solidFill>
                  <a:srgbClr val="008000"/>
                </a:solidFill>
                <a:latin typeface="Consolas"/>
                <a:ea typeface="+mn-lt"/>
                <a:cs typeface="+mn-lt"/>
              </a:rPr>
              <a:t>// </a:t>
            </a:r>
            <a:r>
              <a:rPr lang="en-US" sz="2400" err="1">
                <a:solidFill>
                  <a:srgbClr val="008000"/>
                </a:solidFill>
                <a:latin typeface="Consolas"/>
                <a:ea typeface="+mn-lt"/>
                <a:cs typeface="+mn-lt"/>
              </a:rPr>
              <a:t>Dùng</a:t>
            </a:r>
            <a:r>
              <a:rPr lang="en-US" sz="2400">
                <a:solidFill>
                  <a:srgbClr val="008000"/>
                </a:solidFill>
                <a:latin typeface="Consolas"/>
                <a:ea typeface="+mn-lt"/>
                <a:cs typeface="+mn-lt"/>
              </a:rPr>
              <a:t> </a:t>
            </a:r>
            <a:r>
              <a:rPr lang="en-US" sz="2400" err="1">
                <a:solidFill>
                  <a:srgbClr val="008000"/>
                </a:solidFill>
                <a:latin typeface="Consolas"/>
                <a:ea typeface="+mn-lt"/>
                <a:cs typeface="+mn-lt"/>
              </a:rPr>
              <a:t>cho</a:t>
            </a:r>
            <a:r>
              <a:rPr lang="en-US" sz="2400">
                <a:solidFill>
                  <a:srgbClr val="008000"/>
                </a:solidFill>
                <a:latin typeface="Consolas"/>
                <a:ea typeface="+mn-lt"/>
                <a:cs typeface="+mn-lt"/>
              </a:rPr>
              <a:t> http </a:t>
            </a:r>
            <a:endParaRPr lang="en-US" sz="2400">
              <a:latin typeface="Tahoma"/>
              <a:ea typeface="Tahoma"/>
              <a:cs typeface="Tahoma"/>
            </a:endParaRPr>
          </a:p>
          <a:p>
            <a:r>
              <a:rPr lang="en-US" sz="2400">
                <a:latin typeface="Consolas"/>
                <a:ea typeface="+mn-lt"/>
                <a:cs typeface="+mn-lt"/>
              </a:rPr>
              <a:t>              </a:t>
            </a:r>
            <a:r>
              <a:rPr lang="en-US" sz="2400" err="1">
                <a:latin typeface="Consolas"/>
                <a:ea typeface="+mn-lt"/>
                <a:cs typeface="+mn-lt"/>
              </a:rPr>
              <a:t>hoặc</a:t>
            </a:r>
            <a:r>
              <a:rPr lang="en-US" sz="2400">
                <a:latin typeface="Consolas"/>
                <a:ea typeface="+mn-lt"/>
                <a:cs typeface="+mn-lt"/>
              </a:rPr>
              <a:t> </a:t>
            </a:r>
            <a:endParaRPr lang="en-US" sz="2400">
              <a:solidFill>
                <a:srgbClr val="008000"/>
              </a:solidFill>
              <a:latin typeface="Aptos"/>
              <a:ea typeface="+mn-lt"/>
              <a:cs typeface="+mn-lt"/>
            </a:endParaRPr>
          </a:p>
          <a:p>
            <a:r>
              <a:rPr lang="en-US" sz="2400">
                <a:solidFill>
                  <a:srgbClr val="0000FF"/>
                </a:solidFill>
                <a:latin typeface="Consolas"/>
                <a:ea typeface="+mn-lt"/>
                <a:cs typeface="+mn-lt"/>
              </a:rPr>
              <a:t>await</a:t>
            </a:r>
            <a:r>
              <a:rPr lang="en-US" sz="2400">
                <a:latin typeface="Consolas"/>
                <a:ea typeface="+mn-lt"/>
                <a:cs typeface="+mn-lt"/>
              </a:rPr>
              <a:t> </a:t>
            </a:r>
            <a:r>
              <a:rPr lang="en-US" sz="2400" err="1">
                <a:latin typeface="Consolas"/>
                <a:ea typeface="+mn-lt"/>
                <a:cs typeface="+mn-lt"/>
              </a:rPr>
              <a:t>dio.get</a:t>
            </a:r>
            <a:r>
              <a:rPr lang="en-US" sz="2400">
                <a:latin typeface="Consolas"/>
                <a:ea typeface="+mn-lt"/>
                <a:cs typeface="+mn-lt"/>
              </a:rPr>
              <a:t>(</a:t>
            </a:r>
            <a:r>
              <a:rPr lang="en-US" sz="2400" err="1">
                <a:latin typeface="Consolas"/>
                <a:ea typeface="+mn-lt"/>
                <a:cs typeface="+mn-lt"/>
              </a:rPr>
              <a:t>url</a:t>
            </a:r>
            <a:r>
              <a:rPr lang="en-US" sz="2400">
                <a:latin typeface="Consolas"/>
                <a:ea typeface="+mn-lt"/>
                <a:cs typeface="+mn-lt"/>
              </a:rPr>
              <a:t>);</a:t>
            </a:r>
          </a:p>
          <a:p>
            <a:r>
              <a:rPr lang="en-US" sz="2400">
                <a:solidFill>
                  <a:srgbClr val="008000"/>
                </a:solidFill>
                <a:latin typeface="Consolas"/>
                <a:ea typeface="+mn-lt"/>
                <a:cs typeface="+mn-lt"/>
              </a:rPr>
              <a:t>// </a:t>
            </a:r>
            <a:r>
              <a:rPr lang="en-US" sz="2400" err="1">
                <a:solidFill>
                  <a:srgbClr val="008000"/>
                </a:solidFill>
                <a:latin typeface="Consolas"/>
                <a:ea typeface="+mn-lt"/>
                <a:cs typeface="+mn-lt"/>
              </a:rPr>
              <a:t>Dùng</a:t>
            </a:r>
            <a:r>
              <a:rPr lang="en-US" sz="2400">
                <a:solidFill>
                  <a:srgbClr val="008000"/>
                </a:solidFill>
                <a:latin typeface="Consolas"/>
                <a:ea typeface="+mn-lt"/>
                <a:cs typeface="+mn-lt"/>
              </a:rPr>
              <a:t> </a:t>
            </a:r>
            <a:r>
              <a:rPr lang="en-US" sz="2400" err="1">
                <a:solidFill>
                  <a:srgbClr val="008000"/>
                </a:solidFill>
                <a:latin typeface="Consolas"/>
                <a:ea typeface="+mn-lt"/>
                <a:cs typeface="+mn-lt"/>
              </a:rPr>
              <a:t>cho</a:t>
            </a:r>
            <a:r>
              <a:rPr lang="en-US" sz="2400">
                <a:solidFill>
                  <a:srgbClr val="008000"/>
                </a:solidFill>
                <a:latin typeface="Consolas"/>
                <a:ea typeface="+mn-lt"/>
                <a:cs typeface="+mn-lt"/>
              </a:rPr>
              <a:t> Dio</a:t>
            </a:r>
            <a:endParaRPr lang="en-US" sz="2400">
              <a:solidFill>
                <a:srgbClr val="008000"/>
              </a:solidFill>
            </a:endParaRPr>
          </a:p>
          <a:p>
            <a:pPr algn="ctr"/>
            <a:endParaRPr lang="en-US" sz="2400">
              <a:latin typeface="Aptos"/>
              <a:ea typeface="+mn-lt"/>
              <a:cs typeface="+mn-lt"/>
            </a:endParaRPr>
          </a:p>
        </p:txBody>
      </p:sp>
      <p:sp>
        <p:nvSpPr>
          <p:cNvPr id="3" name="TextBox 2">
            <a:extLst>
              <a:ext uri="{FF2B5EF4-FFF2-40B4-BE49-F238E27FC236}">
                <a16:creationId xmlns:a16="http://schemas.microsoft.com/office/drawing/2014/main" id="{A959AEA6-61B8-C1C7-9FEF-BBCD7C38B9DE}"/>
              </a:ext>
            </a:extLst>
          </p:cNvPr>
          <p:cNvSpPr txBox="1"/>
          <p:nvPr/>
        </p:nvSpPr>
        <p:spPr>
          <a:xfrm>
            <a:off x="6413583" y="4349063"/>
            <a:ext cx="5818664" cy="22159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ea typeface="+mn-lt"/>
                <a:cs typeface="+mn-lt"/>
              </a:rPr>
              <a:t>POST:</a:t>
            </a:r>
            <a:r>
              <a:rPr lang="en-US" sz="2400">
                <a:ea typeface="+mn-lt"/>
                <a:cs typeface="+mn-lt"/>
              </a:rPr>
              <a:t> </a:t>
            </a:r>
            <a:r>
              <a:rPr lang="en-US" sz="2400" err="1">
                <a:ea typeface="+mn-lt"/>
                <a:cs typeface="+mn-lt"/>
              </a:rPr>
              <a:t>gửi</a:t>
            </a:r>
            <a:r>
              <a:rPr lang="en-US" sz="2400">
                <a:ea typeface="+mn-lt"/>
                <a:cs typeface="+mn-lt"/>
              </a:rPr>
              <a:t> </a:t>
            </a:r>
            <a:r>
              <a:rPr lang="en-US" sz="2400" err="1">
                <a:ea typeface="+mn-lt"/>
                <a:cs typeface="+mn-lt"/>
              </a:rPr>
              <a:t>dữ</a:t>
            </a:r>
            <a:r>
              <a:rPr lang="en-US" sz="2400">
                <a:ea typeface="+mn-lt"/>
                <a:cs typeface="+mn-lt"/>
              </a:rPr>
              <a:t> </a:t>
            </a:r>
            <a:r>
              <a:rPr lang="en-US" sz="2400" err="1">
                <a:ea typeface="+mn-lt"/>
                <a:cs typeface="+mn-lt"/>
              </a:rPr>
              <a:t>liệu</a:t>
            </a:r>
            <a:br>
              <a:rPr lang="en-US">
                <a:ea typeface="+mn-lt"/>
                <a:cs typeface="+mn-lt"/>
              </a:rPr>
            </a:br>
            <a:r>
              <a:rPr lang="en-US">
                <a:solidFill>
                  <a:srgbClr val="000000"/>
                </a:solidFill>
                <a:latin typeface="Aptos"/>
              </a:rPr>
              <a:t> </a:t>
            </a:r>
            <a:r>
              <a:rPr lang="en-US" sz="2400">
                <a:solidFill>
                  <a:srgbClr val="0000FF"/>
                </a:solidFill>
                <a:latin typeface="Consolas"/>
              </a:rPr>
              <a:t>await</a:t>
            </a:r>
            <a:r>
              <a:rPr lang="en-US" sz="2400">
                <a:latin typeface="Consolas"/>
              </a:rPr>
              <a:t> </a:t>
            </a:r>
            <a:r>
              <a:rPr lang="en-US" sz="2400" err="1">
                <a:latin typeface="Consolas"/>
              </a:rPr>
              <a:t>http.post</a:t>
            </a:r>
            <a:r>
              <a:rPr lang="en-US" sz="2400">
                <a:latin typeface="Consolas"/>
              </a:rPr>
              <a:t>(</a:t>
            </a:r>
            <a:r>
              <a:rPr lang="en-US" sz="2400" err="1">
                <a:latin typeface="Consolas"/>
              </a:rPr>
              <a:t>Uri.parse</a:t>
            </a:r>
            <a:r>
              <a:rPr lang="en-US" sz="2400">
                <a:latin typeface="Consolas"/>
              </a:rPr>
              <a:t>(</a:t>
            </a:r>
            <a:r>
              <a:rPr lang="en-US" sz="2400" err="1">
                <a:latin typeface="Consolas"/>
              </a:rPr>
              <a:t>url</a:t>
            </a:r>
            <a:r>
              <a:rPr lang="en-US" sz="2400">
                <a:latin typeface="Consolas"/>
              </a:rPr>
              <a:t>), body: </a:t>
            </a:r>
            <a:r>
              <a:rPr lang="en-US" sz="2400" err="1">
                <a:latin typeface="Consolas"/>
              </a:rPr>
              <a:t>jsonEncode</a:t>
            </a:r>
            <a:r>
              <a:rPr lang="en-US" sz="2400">
                <a:latin typeface="Consolas"/>
              </a:rPr>
              <a:t>(data)); </a:t>
            </a:r>
            <a:endParaRPr lang="en-US" sz="2400">
              <a:latin typeface="Aptos" panose="02110004020202020204"/>
            </a:endParaRPr>
          </a:p>
          <a:p>
            <a:r>
              <a:rPr lang="en-US" sz="2400">
                <a:latin typeface="Consolas"/>
              </a:rPr>
              <a:t>               </a:t>
            </a:r>
            <a:r>
              <a:rPr lang="en-US" sz="2400" err="1">
                <a:latin typeface="Consolas"/>
              </a:rPr>
              <a:t>hoặc</a:t>
            </a:r>
            <a:r>
              <a:rPr lang="en-US" sz="2400">
                <a:latin typeface="Consolas"/>
              </a:rPr>
              <a:t> </a:t>
            </a:r>
            <a:endParaRPr lang="en-US" sz="2400"/>
          </a:p>
          <a:p>
            <a:r>
              <a:rPr lang="en-US" sz="2400">
                <a:solidFill>
                  <a:srgbClr val="0000FF"/>
                </a:solidFill>
                <a:latin typeface="Consolas"/>
              </a:rPr>
              <a:t>await</a:t>
            </a:r>
            <a:r>
              <a:rPr lang="en-US" sz="2400">
                <a:latin typeface="Consolas"/>
              </a:rPr>
              <a:t> </a:t>
            </a:r>
            <a:r>
              <a:rPr lang="en-US" sz="2400" err="1">
                <a:latin typeface="Consolas"/>
              </a:rPr>
              <a:t>dio.post</a:t>
            </a:r>
            <a:r>
              <a:rPr lang="en-US" sz="2400">
                <a:latin typeface="Consolas"/>
              </a:rPr>
              <a:t>(</a:t>
            </a:r>
            <a:r>
              <a:rPr lang="en-US" sz="2400" err="1">
                <a:latin typeface="Consolas"/>
              </a:rPr>
              <a:t>url</a:t>
            </a:r>
            <a:r>
              <a:rPr lang="en-US" sz="2400">
                <a:latin typeface="Consolas"/>
              </a:rPr>
              <a:t>, data: data);</a:t>
            </a:r>
            <a:endParaRPr lang="en-US" sz="2400"/>
          </a:p>
          <a:p>
            <a:endParaRPr lang="en-US"/>
          </a:p>
        </p:txBody>
      </p:sp>
      <p:cxnSp>
        <p:nvCxnSpPr>
          <p:cNvPr id="9" name="Straight Arrow Connector 8">
            <a:extLst>
              <a:ext uri="{FF2B5EF4-FFF2-40B4-BE49-F238E27FC236}">
                <a16:creationId xmlns:a16="http://schemas.microsoft.com/office/drawing/2014/main" id="{DF584AA3-3B10-08D7-D10E-3DEDFDF6075A}"/>
              </a:ext>
            </a:extLst>
          </p:cNvPr>
          <p:cNvCxnSpPr/>
          <p:nvPr/>
        </p:nvCxnSpPr>
        <p:spPr>
          <a:xfrm flipH="1">
            <a:off x="6300240" y="4347708"/>
            <a:ext cx="4696" cy="2335525"/>
          </a:xfrm>
          <a:prstGeom prst="straightConnector1">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448437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91894D37-B640-B50A-F919-CDC0DCD57F0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5AD40430-A458-ABB2-9574-63E8B35E3ECF}"/>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F72392F3-87C5-4817-324F-72B8EEC64BA0}"/>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7" name="Rectangle: Rounded Corners 6">
            <a:extLst>
              <a:ext uri="{FF2B5EF4-FFF2-40B4-BE49-F238E27FC236}">
                <a16:creationId xmlns:a16="http://schemas.microsoft.com/office/drawing/2014/main" id="{CA38B5A8-05ED-D061-4C0B-F9D961515CAB}"/>
              </a:ext>
            </a:extLst>
          </p:cNvPr>
          <p:cNvSpPr/>
          <p:nvPr/>
        </p:nvSpPr>
        <p:spPr>
          <a:xfrm>
            <a:off x="4688199" y="2452816"/>
            <a:ext cx="2205830" cy="1312357"/>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B86713FF-23BF-F701-A436-7F14DA3DBEE6}"/>
              </a:ext>
            </a:extLst>
          </p:cNvPr>
          <p:cNvSpPr/>
          <p:nvPr/>
        </p:nvSpPr>
        <p:spPr>
          <a:xfrm>
            <a:off x="1119130" y="2452815"/>
            <a:ext cx="2205830" cy="1312357"/>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426C0336-4754-3989-E961-38852F4D4C7D}"/>
              </a:ext>
            </a:extLst>
          </p:cNvPr>
          <p:cNvSpPr/>
          <p:nvPr/>
        </p:nvSpPr>
        <p:spPr>
          <a:xfrm>
            <a:off x="8311563" y="2452815"/>
            <a:ext cx="2205830" cy="1312358"/>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F80E680E-8E5B-2BCA-ECCC-8610784885EC}"/>
              </a:ext>
            </a:extLst>
          </p:cNvPr>
          <p:cNvSpPr/>
          <p:nvPr/>
        </p:nvSpPr>
        <p:spPr>
          <a:xfrm>
            <a:off x="3696956" y="1336026"/>
            <a:ext cx="4798086" cy="8052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C584DE56-AB25-D4FC-F8BA-0EFFC123E8DF}"/>
              </a:ext>
            </a:extLst>
          </p:cNvPr>
          <p:cNvSpPr txBox="1"/>
          <p:nvPr/>
        </p:nvSpPr>
        <p:spPr>
          <a:xfrm>
            <a:off x="4248090" y="1477021"/>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AUTHENTICATION</a:t>
            </a:r>
          </a:p>
        </p:txBody>
      </p:sp>
      <p:sp>
        <p:nvSpPr>
          <p:cNvPr id="18" name="TextBox 17">
            <a:extLst>
              <a:ext uri="{FF2B5EF4-FFF2-40B4-BE49-F238E27FC236}">
                <a16:creationId xmlns:a16="http://schemas.microsoft.com/office/drawing/2014/main" id="{9BC27546-86FB-A8CE-DA7D-BABD82CEAF5B}"/>
              </a:ext>
            </a:extLst>
          </p:cNvPr>
          <p:cNvSpPr txBox="1"/>
          <p:nvPr/>
        </p:nvSpPr>
        <p:spPr>
          <a:xfrm>
            <a:off x="1358499" y="2908939"/>
            <a:ext cx="1728909" cy="400110"/>
          </a:xfrm>
          <a:prstGeom prst="rect">
            <a:avLst/>
          </a:prstGeom>
          <a:noFill/>
        </p:spPr>
        <p:txBody>
          <a:bodyPr wrap="square" rtlCol="0">
            <a:spAutoFit/>
          </a:bodyPr>
          <a:lstStyle/>
          <a:p>
            <a:pPr algn="ctr"/>
            <a:r>
              <a:rPr lang="en-US" sz="2000" b="1" err="1">
                <a:latin typeface="Tahoma" panose="020B0604030504040204" pitchFamily="34" charset="0"/>
                <a:ea typeface="Tahoma" panose="020B0604030504040204" pitchFamily="34" charset="0"/>
                <a:cs typeface="Tahoma" panose="020B0604030504040204" pitchFamily="34" charset="0"/>
              </a:rPr>
              <a:t>Đăng</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nhập</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19" name="TextBox 18">
            <a:extLst>
              <a:ext uri="{FF2B5EF4-FFF2-40B4-BE49-F238E27FC236}">
                <a16:creationId xmlns:a16="http://schemas.microsoft.com/office/drawing/2014/main" id="{06873E3B-6895-B5F3-2F52-3814076878EB}"/>
              </a:ext>
            </a:extLst>
          </p:cNvPr>
          <p:cNvSpPr txBox="1"/>
          <p:nvPr/>
        </p:nvSpPr>
        <p:spPr>
          <a:xfrm>
            <a:off x="4977028" y="2755051"/>
            <a:ext cx="1628172" cy="707886"/>
          </a:xfrm>
          <a:prstGeom prst="rect">
            <a:avLst/>
          </a:prstGeom>
          <a:noFill/>
        </p:spPr>
        <p:txBody>
          <a:bodyPr wrap="square" rtlCol="0">
            <a:spAutoFit/>
          </a:bodyPr>
          <a:lstStyle/>
          <a:p>
            <a:pPr algn="ctr"/>
            <a:r>
              <a:rPr lang="en-US" sz="2000" b="1" err="1">
                <a:latin typeface="Tahoma" panose="020B0604030504040204" pitchFamily="34" charset="0"/>
                <a:ea typeface="Tahoma" panose="020B0604030504040204" pitchFamily="34" charset="0"/>
                <a:cs typeface="Tahoma" panose="020B0604030504040204" pitchFamily="34" charset="0"/>
              </a:rPr>
              <a:t>Xác</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minh</a:t>
            </a:r>
            <a:r>
              <a:rPr lang="en-US" sz="2000" b="1">
                <a:latin typeface="Tahoma" panose="020B0604030504040204" pitchFamily="34" charset="0"/>
                <a:ea typeface="Tahoma" panose="020B0604030504040204" pitchFamily="34" charset="0"/>
                <a:cs typeface="Tahoma" panose="020B0604030504040204" pitchFamily="34" charset="0"/>
              </a:rPr>
              <a:t> &amp; </a:t>
            </a:r>
            <a:r>
              <a:rPr lang="en-US" sz="2000" b="1" err="1">
                <a:latin typeface="Tahoma" panose="020B0604030504040204" pitchFamily="34" charset="0"/>
                <a:ea typeface="Tahoma" panose="020B0604030504040204" pitchFamily="34" charset="0"/>
                <a:cs typeface="Tahoma" panose="020B0604030504040204" pitchFamily="34" charset="0"/>
              </a:rPr>
              <a:t>Cấp</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phát</a:t>
            </a:r>
            <a:endParaRPr lang="en-US" sz="2000" b="1">
              <a:latin typeface="Tahoma" panose="020B0604030504040204" pitchFamily="34" charset="0"/>
              <a:ea typeface="Tahoma" panose="020B0604030504040204" pitchFamily="34" charset="0"/>
              <a:cs typeface="Tahoma" panose="020B0604030504040204" pitchFamily="34" charset="0"/>
            </a:endParaRPr>
          </a:p>
        </p:txBody>
      </p:sp>
      <p:sp>
        <p:nvSpPr>
          <p:cNvPr id="20" name="TextBox 19">
            <a:extLst>
              <a:ext uri="{FF2B5EF4-FFF2-40B4-BE49-F238E27FC236}">
                <a16:creationId xmlns:a16="http://schemas.microsoft.com/office/drawing/2014/main" id="{C5DF42F0-8E35-7AED-1B45-B3E0A2854CC2}"/>
              </a:ext>
            </a:extLst>
          </p:cNvPr>
          <p:cNvSpPr txBox="1"/>
          <p:nvPr/>
        </p:nvSpPr>
        <p:spPr>
          <a:xfrm>
            <a:off x="8607729" y="2755051"/>
            <a:ext cx="1642510" cy="707886"/>
          </a:xfrm>
          <a:prstGeom prst="rect">
            <a:avLst/>
          </a:prstGeom>
          <a:noFill/>
        </p:spPr>
        <p:txBody>
          <a:bodyPr wrap="square" rtlCol="0">
            <a:spAutoFit/>
          </a:bodyPr>
          <a:lstStyle/>
          <a:p>
            <a:pPr algn="ctr"/>
            <a:r>
              <a:rPr lang="en-US" sz="2000" b="1" err="1">
                <a:latin typeface="Tahoma" panose="020B0604030504040204" pitchFamily="34" charset="0"/>
                <a:ea typeface="Tahoma" panose="020B0604030504040204" pitchFamily="34" charset="0"/>
                <a:cs typeface="Tahoma" panose="020B0604030504040204" pitchFamily="34" charset="0"/>
              </a:rPr>
              <a:t>Truy</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cập</a:t>
            </a:r>
            <a:r>
              <a:rPr lang="en-US" sz="2000" b="1">
                <a:latin typeface="Tahoma" panose="020B0604030504040204" pitchFamily="34" charset="0"/>
                <a:ea typeface="Tahoma" panose="020B0604030504040204" pitchFamily="34" charset="0"/>
                <a:cs typeface="Tahoma" panose="020B0604030504040204" pitchFamily="34" charset="0"/>
              </a:rPr>
              <a:t> Tài </a:t>
            </a:r>
            <a:r>
              <a:rPr lang="en-US" sz="2000" b="1" err="1">
                <a:latin typeface="Tahoma" panose="020B0604030504040204" pitchFamily="34" charset="0"/>
                <a:ea typeface="Tahoma" panose="020B0604030504040204" pitchFamily="34" charset="0"/>
                <a:cs typeface="Tahoma" panose="020B0604030504040204" pitchFamily="34" charset="0"/>
              </a:rPr>
              <a:t>nguyên</a:t>
            </a:r>
            <a:endParaRPr lang="en-US" sz="2000" b="1">
              <a:latin typeface="Tahoma" panose="020B0604030504040204" pitchFamily="34" charset="0"/>
              <a:ea typeface="Tahoma" panose="020B0604030504040204" pitchFamily="34" charset="0"/>
              <a:cs typeface="Tahoma" panose="020B0604030504040204" pitchFamily="34" charset="0"/>
            </a:endParaRPr>
          </a:p>
        </p:txBody>
      </p:sp>
      <p:pic>
        <p:nvPicPr>
          <p:cNvPr id="2050" name="Picture 2" descr="Login">
            <a:extLst>
              <a:ext uri="{FF2B5EF4-FFF2-40B4-BE49-F238E27FC236}">
                <a16:creationId xmlns:a16="http://schemas.microsoft.com/office/drawing/2014/main" id="{A3C3B3F8-6742-E3AA-59A9-5C05508056B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993" t="16515" r="11992" b="12596"/>
          <a:stretch>
            <a:fillRect/>
          </a:stretch>
        </p:blipFill>
        <p:spPr bwMode="auto">
          <a:xfrm>
            <a:off x="1120039" y="3429000"/>
            <a:ext cx="2204921" cy="2056239"/>
          </a:xfrm>
          <a:prstGeom prst="round2SameRect">
            <a:avLst>
              <a:gd name="adj1" fmla="val 10481"/>
              <a:gd name="adj2" fmla="val 50000"/>
            </a:avLst>
          </a:prstGeom>
          <a:noFill/>
          <a:ln w="19050">
            <a:solidFill>
              <a:schemeClr val="tx1"/>
            </a:solidFill>
          </a:ln>
          <a:extLst>
            <a:ext uri="{909E8E84-426E-40DD-AFC4-6F175D3DCCD1}">
              <a14:hiddenFill xmlns:a14="http://schemas.microsoft.com/office/drawing/2010/main">
                <a:solidFill>
                  <a:srgbClr val="FFFFFF"/>
                </a:solidFill>
              </a14:hiddenFill>
            </a:ext>
          </a:extLst>
        </p:spPr>
      </p:pic>
      <p:grpSp>
        <p:nvGrpSpPr>
          <p:cNvPr id="30" name="Group 29">
            <a:extLst>
              <a:ext uri="{FF2B5EF4-FFF2-40B4-BE49-F238E27FC236}">
                <a16:creationId xmlns:a16="http://schemas.microsoft.com/office/drawing/2014/main" id="{3D745F37-6251-78F1-F556-9E475256C5A9}"/>
              </a:ext>
            </a:extLst>
          </p:cNvPr>
          <p:cNvGrpSpPr/>
          <p:nvPr/>
        </p:nvGrpSpPr>
        <p:grpSpPr>
          <a:xfrm>
            <a:off x="4497414" y="3765169"/>
            <a:ext cx="2587399" cy="1574682"/>
            <a:chOff x="4350115" y="3734432"/>
            <a:chExt cx="2587399" cy="1574682"/>
          </a:xfrm>
        </p:grpSpPr>
        <p:pic>
          <p:nvPicPr>
            <p:cNvPr id="24" name="Picture 23" descr="A red sign with white text&#10;&#10;AI-generated content may be incorrect.">
              <a:extLst>
                <a:ext uri="{FF2B5EF4-FFF2-40B4-BE49-F238E27FC236}">
                  <a16:creationId xmlns:a16="http://schemas.microsoft.com/office/drawing/2014/main" id="{7192C225-0B58-1899-2096-E89BDBFF7F63}"/>
                </a:ext>
              </a:extLst>
            </p:cNvPr>
            <p:cNvPicPr>
              <a:picLocks noChangeAspect="1"/>
            </p:cNvPicPr>
            <p:nvPr/>
          </p:nvPicPr>
          <p:blipFill>
            <a:blip r:embed="rId4">
              <a:extLst>
                <a:ext uri="{28A0092B-C50C-407E-A947-70E740481C1C}">
                  <a14:useLocalDpi xmlns:a14="http://schemas.microsoft.com/office/drawing/2010/main" val="0"/>
                </a:ext>
              </a:extLst>
            </a:blip>
            <a:srcRect t="27907" b="26991"/>
            <a:stretch>
              <a:fillRect/>
            </a:stretch>
          </p:blipFill>
          <p:spPr>
            <a:xfrm rot="20076496">
              <a:off x="4350115" y="3734432"/>
              <a:ext cx="2490807" cy="1123409"/>
            </a:xfrm>
            <a:prstGeom prst="rect">
              <a:avLst/>
            </a:prstGeom>
          </p:spPr>
        </p:pic>
        <p:pic>
          <p:nvPicPr>
            <p:cNvPr id="26" name="Graphic 25" descr="Arrow: Clockwise curve with solid fill">
              <a:extLst>
                <a:ext uri="{FF2B5EF4-FFF2-40B4-BE49-F238E27FC236}">
                  <a16:creationId xmlns:a16="http://schemas.microsoft.com/office/drawing/2014/main" id="{E06E5886-CB65-2C9A-6B0C-0CCB0AA9817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3875580">
              <a:off x="6023114" y="4094195"/>
              <a:ext cx="914400" cy="914400"/>
            </a:xfrm>
            <a:prstGeom prst="rect">
              <a:avLst/>
            </a:prstGeom>
          </p:spPr>
        </p:pic>
        <p:pic>
          <p:nvPicPr>
            <p:cNvPr id="29" name="Graphic 28" descr="Database with solid fill">
              <a:extLst>
                <a:ext uri="{FF2B5EF4-FFF2-40B4-BE49-F238E27FC236}">
                  <a16:creationId xmlns:a16="http://schemas.microsoft.com/office/drawing/2014/main" id="{57946843-10CD-54A8-4F24-F09F54F8B1D7}"/>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791114" y="4394714"/>
              <a:ext cx="914400" cy="914400"/>
            </a:xfrm>
            <a:prstGeom prst="rect">
              <a:avLst/>
            </a:prstGeom>
          </p:spPr>
        </p:pic>
      </p:grpSp>
      <p:pic>
        <p:nvPicPr>
          <p:cNvPr id="39" name="Picture 38" descr="A hand touching a screen with a lock icon&#10;&#10;AI-generated content may be incorrect.">
            <a:extLst>
              <a:ext uri="{FF2B5EF4-FFF2-40B4-BE49-F238E27FC236}">
                <a16:creationId xmlns:a16="http://schemas.microsoft.com/office/drawing/2014/main" id="{24AAAE39-1F6E-03DE-05F8-CC4225C23FF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311563" y="3548846"/>
            <a:ext cx="2205830" cy="1273913"/>
          </a:xfrm>
          <a:prstGeom prst="round2SameRect">
            <a:avLst>
              <a:gd name="adj1" fmla="val 17968"/>
              <a:gd name="adj2" fmla="val 50000"/>
            </a:avLst>
          </a:prstGeom>
          <a:ln w="19050">
            <a:solidFill>
              <a:schemeClr val="tx1"/>
            </a:solidFill>
          </a:ln>
        </p:spPr>
      </p:pic>
      <p:sp>
        <p:nvSpPr>
          <p:cNvPr id="40" name="Rectangle: Rounded Corners 39">
            <a:extLst>
              <a:ext uri="{FF2B5EF4-FFF2-40B4-BE49-F238E27FC236}">
                <a16:creationId xmlns:a16="http://schemas.microsoft.com/office/drawing/2014/main" id="{D2E296B0-445F-7772-5324-136C5460F3F1}"/>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CD614543-0575-E776-1A21-BE5E718F9356}"/>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5016174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050"/>
                                        </p:tgtEl>
                                        <p:attrNameLst>
                                          <p:attrName>style.visibility</p:attrName>
                                        </p:attrNameLst>
                                      </p:cBhvr>
                                      <p:to>
                                        <p:strVal val="visible"/>
                                      </p:to>
                                    </p:set>
                                    <p:animEffect transition="in" filter="fade">
                                      <p:cBhvr>
                                        <p:cTn id="23" dur="500"/>
                                        <p:tgtEl>
                                          <p:spTgt spid="2050"/>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fade">
                                      <p:cBhvr>
                                        <p:cTn id="27" dur="500"/>
                                        <p:tgtEl>
                                          <p:spTgt spid="30"/>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4D5361EF-C213-18DA-0C07-D09DE6741FA9}"/>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1B72B3B8-1837-CE4C-DD75-B5D53233ADA5}"/>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444EBCE8-152C-6DF0-F083-7CD123278760}"/>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ED75CB20-CD91-60B7-CDC9-1AD10E4D1B3C}"/>
              </a:ext>
            </a:extLst>
          </p:cNvPr>
          <p:cNvSpPr/>
          <p:nvPr/>
        </p:nvSpPr>
        <p:spPr>
          <a:xfrm>
            <a:off x="3696956" y="1336026"/>
            <a:ext cx="4798086" cy="8052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ED1BF29B-504D-7761-82C5-16EB6F12C3FA}"/>
              </a:ext>
            </a:extLst>
          </p:cNvPr>
          <p:cNvSpPr txBox="1"/>
          <p:nvPr/>
        </p:nvSpPr>
        <p:spPr>
          <a:xfrm>
            <a:off x="4248090" y="1477021"/>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AUTHENTICATION</a:t>
            </a:r>
          </a:p>
        </p:txBody>
      </p:sp>
      <p:sp>
        <p:nvSpPr>
          <p:cNvPr id="20" name="TextBox 19">
            <a:extLst>
              <a:ext uri="{FF2B5EF4-FFF2-40B4-BE49-F238E27FC236}">
                <a16:creationId xmlns:a16="http://schemas.microsoft.com/office/drawing/2014/main" id="{82545B50-BF6E-F3E7-CF24-B6AEB5E4CBC7}"/>
              </a:ext>
            </a:extLst>
          </p:cNvPr>
          <p:cNvSpPr txBox="1"/>
          <p:nvPr/>
        </p:nvSpPr>
        <p:spPr>
          <a:xfrm>
            <a:off x="606994" y="2566168"/>
            <a:ext cx="9227839" cy="2062103"/>
          </a:xfrm>
          <a:prstGeom prst="rect">
            <a:avLst/>
          </a:prstGeom>
          <a:noFill/>
        </p:spPr>
        <p:txBody>
          <a:bodyPr wrap="square" lIns="91440" tIns="45720" rIns="91440" bIns="45720" rtlCol="0" anchor="t">
            <a:spAutoFit/>
          </a:bodyPr>
          <a:lstStyle/>
          <a:p>
            <a:r>
              <a:rPr lang="en-US" sz="2000">
                <a:latin typeface="Consolas"/>
                <a:ea typeface="+mn-lt"/>
                <a:cs typeface="+mn-lt"/>
              </a:rPr>
              <a:t> </a:t>
            </a:r>
            <a:r>
              <a:rPr lang="en-US" sz="2000">
                <a:solidFill>
                  <a:srgbClr val="0000FF"/>
                </a:solidFill>
                <a:latin typeface="Consolas"/>
                <a:ea typeface="+mn-lt"/>
                <a:cs typeface="+mn-lt"/>
              </a:rPr>
              <a:t>final</a:t>
            </a:r>
            <a:r>
              <a:rPr lang="en-US" sz="2000">
                <a:latin typeface="Consolas"/>
                <a:ea typeface="+mn-lt"/>
                <a:cs typeface="+mn-lt"/>
              </a:rPr>
              <a:t> r = </a:t>
            </a:r>
            <a:r>
              <a:rPr lang="en-US" sz="2000">
                <a:solidFill>
                  <a:srgbClr val="0000FF"/>
                </a:solidFill>
                <a:latin typeface="Consolas"/>
                <a:ea typeface="+mn-lt"/>
                <a:cs typeface="+mn-lt"/>
              </a:rPr>
              <a:t>await</a:t>
            </a:r>
            <a:r>
              <a:rPr lang="en-US" sz="2000">
                <a:latin typeface="Consolas"/>
                <a:ea typeface="+mn-lt"/>
                <a:cs typeface="+mn-lt"/>
              </a:rPr>
              <a:t> </a:t>
            </a:r>
            <a:r>
              <a:rPr lang="en-US" sz="2000" err="1">
                <a:latin typeface="Consolas"/>
                <a:ea typeface="+mn-lt"/>
                <a:cs typeface="+mn-lt"/>
              </a:rPr>
              <a:t>http.get</a:t>
            </a:r>
            <a:r>
              <a:rPr lang="en-US" sz="2000">
                <a:latin typeface="Consolas"/>
                <a:ea typeface="+mn-lt"/>
                <a:cs typeface="+mn-lt"/>
              </a:rPr>
              <a:t>(</a:t>
            </a:r>
            <a:endParaRPr lang="en-US" sz="2000">
              <a:latin typeface="Consolas"/>
            </a:endParaRPr>
          </a:p>
          <a:p>
            <a:r>
              <a:rPr lang="en-US" sz="2000">
                <a:latin typeface="Consolas"/>
                <a:ea typeface="+mn-lt"/>
                <a:cs typeface="+mn-lt"/>
              </a:rPr>
              <a:t>        </a:t>
            </a:r>
            <a:r>
              <a:rPr lang="en-US" sz="2000" err="1">
                <a:latin typeface="Consolas"/>
                <a:ea typeface="+mn-lt"/>
                <a:cs typeface="+mn-lt"/>
              </a:rPr>
              <a:t>Uri.parse</a:t>
            </a:r>
            <a:r>
              <a:rPr lang="en-US" sz="2000">
                <a:latin typeface="Consolas"/>
                <a:ea typeface="+mn-lt"/>
                <a:cs typeface="+mn-lt"/>
              </a:rPr>
              <a:t>(</a:t>
            </a:r>
            <a:r>
              <a:rPr lang="en-US" sz="2000">
                <a:solidFill>
                  <a:srgbClr val="A31515"/>
                </a:solidFill>
                <a:latin typeface="Consolas"/>
                <a:ea typeface="+mn-lt"/>
                <a:cs typeface="+mn-lt"/>
              </a:rPr>
              <a:t>'https://jsonplaceholder.typicode.com/posts'</a:t>
            </a:r>
            <a:r>
              <a:rPr lang="en-US" sz="2000">
                <a:latin typeface="Consolas"/>
                <a:ea typeface="+mn-lt"/>
                <a:cs typeface="+mn-lt"/>
              </a:rPr>
              <a:t>),</a:t>
            </a:r>
            <a:endParaRPr lang="en-US" sz="2000">
              <a:latin typeface="Consolas"/>
            </a:endParaRPr>
          </a:p>
          <a:p>
            <a:r>
              <a:rPr lang="en-US" sz="2000">
                <a:latin typeface="Consolas"/>
                <a:ea typeface="+mn-lt"/>
                <a:cs typeface="+mn-lt"/>
              </a:rPr>
              <a:t>        headers: {</a:t>
            </a:r>
            <a:r>
              <a:rPr lang="en-US" sz="2000">
                <a:solidFill>
                  <a:srgbClr val="A31515"/>
                </a:solidFill>
                <a:latin typeface="Consolas"/>
                <a:ea typeface="+mn-lt"/>
                <a:cs typeface="+mn-lt"/>
              </a:rPr>
              <a:t>'Authorization'</a:t>
            </a:r>
            <a:r>
              <a:rPr lang="en-US" sz="2000">
                <a:latin typeface="Consolas"/>
                <a:ea typeface="+mn-lt"/>
                <a:cs typeface="+mn-lt"/>
              </a:rPr>
              <a:t>: </a:t>
            </a:r>
            <a:r>
              <a:rPr lang="en-US" sz="2000">
                <a:solidFill>
                  <a:srgbClr val="A31515"/>
                </a:solidFill>
                <a:latin typeface="Consolas"/>
                <a:ea typeface="+mn-lt"/>
                <a:cs typeface="+mn-lt"/>
              </a:rPr>
              <a:t>'Bearer </a:t>
            </a:r>
            <a:r>
              <a:rPr lang="en-US" sz="2000" err="1">
                <a:solidFill>
                  <a:srgbClr val="A31515"/>
                </a:solidFill>
                <a:latin typeface="Consolas"/>
                <a:ea typeface="+mn-lt"/>
                <a:cs typeface="+mn-lt"/>
              </a:rPr>
              <a:t>fake_token</a:t>
            </a:r>
            <a:r>
              <a:rPr lang="en-US" sz="2000">
                <a:solidFill>
                  <a:srgbClr val="A31515"/>
                </a:solidFill>
                <a:latin typeface="Consolas"/>
                <a:ea typeface="+mn-lt"/>
                <a:cs typeface="+mn-lt"/>
              </a:rPr>
              <a:t>'</a:t>
            </a:r>
            <a:r>
              <a:rPr lang="en-US" sz="2000">
                <a:latin typeface="Consolas"/>
                <a:ea typeface="+mn-lt"/>
                <a:cs typeface="+mn-lt"/>
              </a:rPr>
              <a:t>}, </a:t>
            </a:r>
            <a:endParaRPr lang="en-US" sz="2000">
              <a:latin typeface="Consolas"/>
            </a:endParaRPr>
          </a:p>
          <a:p>
            <a:r>
              <a:rPr lang="en-US" sz="2000">
                <a:latin typeface="Consolas"/>
                <a:ea typeface="+mn-lt"/>
                <a:cs typeface="+mn-lt"/>
              </a:rPr>
              <a:t>      );</a:t>
            </a:r>
            <a:endParaRPr lang="en-US" sz="2000">
              <a:latin typeface="Consolas"/>
            </a:endParaRPr>
          </a:p>
          <a:p>
            <a:endParaRPr lang="en-US" sz="2400"/>
          </a:p>
          <a:p>
            <a:endParaRPr lang="en-US" sz="2400">
              <a:latin typeface="Times New Roman" panose="02020603050405020304" pitchFamily="18" charset="0"/>
              <a:ea typeface="Tahoma" panose="020B0604030504040204" pitchFamily="34" charset="0"/>
              <a:cs typeface="Times New Roman" panose="02020603050405020304" pitchFamily="18" charset="0"/>
            </a:endParaRPr>
          </a:p>
        </p:txBody>
      </p:sp>
      <p:sp>
        <p:nvSpPr>
          <p:cNvPr id="40" name="Rectangle: Rounded Corners 39">
            <a:extLst>
              <a:ext uri="{FF2B5EF4-FFF2-40B4-BE49-F238E27FC236}">
                <a16:creationId xmlns:a16="http://schemas.microsoft.com/office/drawing/2014/main" id="{B31FABC0-DDAD-037D-00AF-32C88258B4F3}"/>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9D72428B-0E4E-E440-4652-4DB997711E21}"/>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B876B0AE-7CE4-10AC-A8C8-CFDD59593000}"/>
              </a:ext>
            </a:extLst>
          </p:cNvPr>
          <p:cNvSpPr/>
          <p:nvPr/>
        </p:nvSpPr>
        <p:spPr>
          <a:xfrm>
            <a:off x="0" y="6621774"/>
            <a:ext cx="2979420" cy="116885"/>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61F25D2A-F639-866B-CE63-2A707B9EA579}"/>
              </a:ext>
            </a:extLst>
          </p:cNvPr>
          <p:cNvSpPr/>
          <p:nvPr/>
        </p:nvSpPr>
        <p:spPr>
          <a:xfrm>
            <a:off x="3696956" y="6621774"/>
            <a:ext cx="5124933" cy="116888"/>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0F032446-4DEC-66F7-3945-F5E913FDBD1A}"/>
              </a:ext>
            </a:extLst>
          </p:cNvPr>
          <p:cNvSpPr/>
          <p:nvPr/>
        </p:nvSpPr>
        <p:spPr>
          <a:xfrm>
            <a:off x="9288780" y="5863552"/>
            <a:ext cx="2808456" cy="6172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4E3D03B-CF80-A891-C842-375E0AB3FD24}"/>
              </a:ext>
            </a:extLst>
          </p:cNvPr>
          <p:cNvSpPr txBox="1"/>
          <p:nvPr/>
        </p:nvSpPr>
        <p:spPr>
          <a:xfrm>
            <a:off x="9706218" y="5941332"/>
            <a:ext cx="1973580" cy="461665"/>
          </a:xfrm>
          <a:prstGeom prst="rect">
            <a:avLst/>
          </a:prstGeom>
          <a:noFill/>
        </p:spPr>
        <p:txBody>
          <a:bodyPr wrap="square" rtlCol="0">
            <a:spAutoFit/>
          </a:bodyPr>
          <a:lstStyle/>
          <a:p>
            <a:pPr algn="ctr"/>
            <a:r>
              <a:rPr lang="en-US" sz="2400" b="1">
                <a:latin typeface="Tahoma" panose="020B0604030504040204" pitchFamily="34" charset="0"/>
                <a:ea typeface="Tahoma" panose="020B0604030504040204" pitchFamily="34" charset="0"/>
                <a:cs typeface="Tahoma" panose="020B0604030504040204" pitchFamily="34" charset="0"/>
              </a:rPr>
              <a:t>HTTP</a:t>
            </a:r>
          </a:p>
        </p:txBody>
      </p:sp>
      <p:sp>
        <p:nvSpPr>
          <p:cNvPr id="5" name="Rectangle: Rounded Corners 14">
            <a:extLst>
              <a:ext uri="{FF2B5EF4-FFF2-40B4-BE49-F238E27FC236}">
                <a16:creationId xmlns:a16="http://schemas.microsoft.com/office/drawing/2014/main" id="{D1C9BFFA-2640-10B3-CE0B-3CAA008481A6}"/>
              </a:ext>
            </a:extLst>
          </p:cNvPr>
          <p:cNvSpPr/>
          <p:nvPr/>
        </p:nvSpPr>
        <p:spPr>
          <a:xfrm>
            <a:off x="734816" y="4083521"/>
            <a:ext cx="8200255" cy="2369190"/>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BE1A831-1131-9519-866A-F443BE162E1C}"/>
              </a:ext>
            </a:extLst>
          </p:cNvPr>
          <p:cNvSpPr txBox="1"/>
          <p:nvPr/>
        </p:nvSpPr>
        <p:spPr>
          <a:xfrm>
            <a:off x="729803" y="4115874"/>
            <a:ext cx="8199549"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b="1" err="1">
                <a:latin typeface="Tahoma"/>
                <a:ea typeface="Tahoma"/>
                <a:cs typeface="Tahoma"/>
              </a:rPr>
              <a:t>Thêm</a:t>
            </a:r>
            <a:r>
              <a:rPr lang="en-US" sz="2200" b="1">
                <a:latin typeface="Tahoma"/>
                <a:ea typeface="Tahoma"/>
                <a:cs typeface="Tahoma"/>
              </a:rPr>
              <a:t> header Authorization</a:t>
            </a:r>
            <a:r>
              <a:rPr lang="en-US" sz="2200">
                <a:latin typeface="Tahoma"/>
                <a:ea typeface="Tahoma"/>
                <a:cs typeface="Tahoma"/>
              </a:rPr>
              <a:t> </a:t>
            </a:r>
            <a:r>
              <a:rPr lang="en-US" sz="2200" err="1">
                <a:latin typeface="Tahoma"/>
                <a:ea typeface="Tahoma"/>
                <a:cs typeface="Tahoma"/>
              </a:rPr>
              <a:t>vào</a:t>
            </a:r>
            <a:r>
              <a:rPr lang="en-US" sz="2200">
                <a:latin typeface="Tahoma"/>
                <a:ea typeface="Tahoma"/>
                <a:cs typeface="Tahoma"/>
              </a:rPr>
              <a:t> request HTTP </a:t>
            </a:r>
            <a:r>
              <a:rPr lang="en-US" sz="2200" err="1">
                <a:latin typeface="Tahoma"/>
                <a:ea typeface="Tahoma"/>
                <a:cs typeface="Tahoma"/>
              </a:rPr>
              <a:t>thủ</a:t>
            </a:r>
            <a:r>
              <a:rPr lang="en-US" sz="2200">
                <a:latin typeface="Tahoma"/>
                <a:ea typeface="Tahoma"/>
                <a:cs typeface="Tahoma"/>
              </a:rPr>
              <a:t> </a:t>
            </a:r>
            <a:r>
              <a:rPr lang="en-US" sz="2200" err="1">
                <a:latin typeface="Tahoma"/>
                <a:ea typeface="Tahoma"/>
                <a:cs typeface="Tahoma"/>
              </a:rPr>
              <a:t>công</a:t>
            </a:r>
            <a:r>
              <a:rPr lang="en-US" sz="2200">
                <a:latin typeface="Tahoma"/>
                <a:ea typeface="Tahoma"/>
                <a:cs typeface="Tahoma"/>
              </a:rPr>
              <a:t>.</a:t>
            </a:r>
            <a:br>
              <a:rPr lang="en-US" sz="2200">
                <a:latin typeface="Tahoma"/>
              </a:rPr>
            </a:br>
            <a:r>
              <a:rPr lang="en-US" sz="2200" err="1">
                <a:latin typeface="Tahoma"/>
                <a:ea typeface="Tahoma"/>
                <a:cs typeface="Tahoma"/>
              </a:rPr>
              <a:t>Cụ</a:t>
            </a:r>
            <a:r>
              <a:rPr lang="en-US" sz="2200">
                <a:latin typeface="Tahoma"/>
                <a:ea typeface="Tahoma"/>
                <a:cs typeface="Tahoma"/>
              </a:rPr>
              <a:t> </a:t>
            </a:r>
            <a:r>
              <a:rPr lang="en-US" sz="2200" err="1">
                <a:latin typeface="Tahoma"/>
                <a:ea typeface="Tahoma"/>
                <a:cs typeface="Tahoma"/>
              </a:rPr>
              <a:t>thể</a:t>
            </a:r>
            <a:r>
              <a:rPr lang="en-US" sz="2200">
                <a:latin typeface="Tahoma"/>
                <a:ea typeface="Tahoma"/>
                <a:cs typeface="Tahoma"/>
              </a:rPr>
              <a:t>:</a:t>
            </a:r>
          </a:p>
          <a:p>
            <a:pPr marL="228600" indent="-228600">
              <a:buFont typeface=""/>
              <a:buChar char="•"/>
            </a:pPr>
            <a:r>
              <a:rPr lang="en-US" sz="2200">
                <a:latin typeface="Tahoma"/>
                <a:ea typeface="Tahoma"/>
                <a:cs typeface="Tahoma"/>
              </a:rPr>
              <a:t>Header </a:t>
            </a:r>
            <a:r>
              <a:rPr lang="en-US" sz="2200" err="1">
                <a:latin typeface="Tahoma"/>
                <a:ea typeface="Tahoma"/>
                <a:cs typeface="Tahoma"/>
              </a:rPr>
              <a:t>có</a:t>
            </a:r>
            <a:r>
              <a:rPr lang="en-US" sz="2200">
                <a:latin typeface="Tahoma"/>
                <a:ea typeface="Tahoma"/>
                <a:cs typeface="Tahoma"/>
              </a:rPr>
              <a:t> </a:t>
            </a:r>
            <a:r>
              <a:rPr lang="en-US" sz="2200" err="1">
                <a:latin typeface="Tahoma"/>
                <a:ea typeface="Tahoma"/>
                <a:cs typeface="Tahoma"/>
              </a:rPr>
              <a:t>tên</a:t>
            </a:r>
            <a:r>
              <a:rPr lang="en-US" sz="2200">
                <a:latin typeface="Tahoma"/>
                <a:ea typeface="Tahoma"/>
                <a:cs typeface="Tahoma"/>
              </a:rPr>
              <a:t> "Authorization".</a:t>
            </a:r>
          </a:p>
          <a:p>
            <a:pPr marL="228600" indent="-228600">
              <a:buFont typeface=""/>
              <a:buChar char="•"/>
            </a:pPr>
            <a:r>
              <a:rPr lang="en-US" sz="2200" err="1">
                <a:latin typeface="Tahoma"/>
                <a:ea typeface="Tahoma"/>
                <a:cs typeface="Tahoma"/>
              </a:rPr>
              <a:t>Giá</a:t>
            </a:r>
            <a:r>
              <a:rPr lang="en-US" sz="2200">
                <a:latin typeface="Tahoma"/>
                <a:ea typeface="Tahoma"/>
                <a:cs typeface="Tahoma"/>
              </a:rPr>
              <a:t> </a:t>
            </a:r>
            <a:r>
              <a:rPr lang="en-US" sz="2200" err="1">
                <a:latin typeface="Tahoma"/>
                <a:ea typeface="Tahoma"/>
                <a:cs typeface="Tahoma"/>
              </a:rPr>
              <a:t>trị</a:t>
            </a:r>
            <a:r>
              <a:rPr lang="en-US" sz="2200">
                <a:latin typeface="Tahoma"/>
                <a:ea typeface="Tahoma"/>
                <a:cs typeface="Tahoma"/>
              </a:rPr>
              <a:t> </a:t>
            </a:r>
            <a:r>
              <a:rPr lang="en-US" sz="2200" err="1">
                <a:latin typeface="Tahoma"/>
                <a:ea typeface="Tahoma"/>
                <a:cs typeface="Tahoma"/>
              </a:rPr>
              <a:t>là</a:t>
            </a:r>
            <a:r>
              <a:rPr lang="en-US" sz="2200">
                <a:latin typeface="Tahoma"/>
                <a:ea typeface="Tahoma"/>
                <a:cs typeface="Tahoma"/>
              </a:rPr>
              <a:t> "Bearer </a:t>
            </a:r>
            <a:r>
              <a:rPr lang="en-US" sz="2200" err="1">
                <a:latin typeface="Tahoma"/>
                <a:ea typeface="Tahoma"/>
                <a:cs typeface="Tahoma"/>
              </a:rPr>
              <a:t>fake_token</a:t>
            </a:r>
            <a:r>
              <a:rPr lang="en-US" sz="2200">
                <a:latin typeface="Tahoma"/>
                <a:ea typeface="Tahoma"/>
                <a:cs typeface="Tahoma"/>
              </a:rPr>
              <a:t>".</a:t>
            </a:r>
          </a:p>
          <a:p>
            <a:pPr marL="228600" indent="-228600">
              <a:buFont typeface=""/>
              <a:buChar char="•"/>
            </a:pPr>
            <a:r>
              <a:rPr lang="en-US" sz="2200" err="1">
                <a:latin typeface="Tahoma"/>
                <a:ea typeface="Tahoma"/>
                <a:cs typeface="Tahoma"/>
              </a:rPr>
              <a:t>Đây</a:t>
            </a:r>
            <a:r>
              <a:rPr lang="en-US" sz="2200">
                <a:latin typeface="Tahoma"/>
                <a:ea typeface="Tahoma"/>
                <a:cs typeface="Tahoma"/>
              </a:rPr>
              <a:t> </a:t>
            </a:r>
            <a:r>
              <a:rPr lang="en-US" sz="2200" err="1">
                <a:latin typeface="Tahoma"/>
                <a:ea typeface="Tahoma"/>
                <a:cs typeface="Tahoma"/>
              </a:rPr>
              <a:t>là</a:t>
            </a:r>
            <a:r>
              <a:rPr lang="en-US" sz="2200">
                <a:latin typeface="Tahoma"/>
                <a:ea typeface="Tahoma"/>
                <a:cs typeface="Tahoma"/>
              </a:rPr>
              <a:t> </a:t>
            </a:r>
            <a:r>
              <a:rPr lang="en-US" sz="2200" err="1">
                <a:latin typeface="Tahoma"/>
                <a:ea typeface="Tahoma"/>
                <a:cs typeface="Tahoma"/>
              </a:rPr>
              <a:t>cơ</a:t>
            </a:r>
            <a:r>
              <a:rPr lang="en-US" sz="2200">
                <a:latin typeface="Tahoma"/>
                <a:ea typeface="Tahoma"/>
                <a:cs typeface="Tahoma"/>
              </a:rPr>
              <a:t> </a:t>
            </a:r>
            <a:r>
              <a:rPr lang="en-US" sz="2200" err="1">
                <a:latin typeface="Tahoma"/>
                <a:ea typeface="Tahoma"/>
                <a:cs typeface="Tahoma"/>
              </a:rPr>
              <a:t>chế</a:t>
            </a:r>
            <a:r>
              <a:rPr lang="en-US" sz="2200">
                <a:latin typeface="Tahoma"/>
                <a:ea typeface="Tahoma"/>
                <a:cs typeface="Tahoma"/>
              </a:rPr>
              <a:t> </a:t>
            </a:r>
            <a:r>
              <a:rPr lang="en-US" sz="2200" b="1">
                <a:latin typeface="Tahoma"/>
                <a:ea typeface="Tahoma"/>
                <a:cs typeface="Tahoma"/>
              </a:rPr>
              <a:t>Bearer Token Authentication</a:t>
            </a:r>
            <a:r>
              <a:rPr lang="en-US" sz="2200">
                <a:latin typeface="Tahoma"/>
                <a:ea typeface="Tahoma"/>
                <a:cs typeface="Tahoma"/>
              </a:rPr>
              <a:t> – </a:t>
            </a:r>
            <a:r>
              <a:rPr lang="en-US" sz="2200" err="1">
                <a:latin typeface="Tahoma"/>
                <a:ea typeface="Tahoma"/>
                <a:cs typeface="Tahoma"/>
              </a:rPr>
              <a:t>thường</a:t>
            </a:r>
            <a:r>
              <a:rPr lang="en-US" sz="2200">
                <a:latin typeface="Tahoma"/>
                <a:ea typeface="Tahoma"/>
                <a:cs typeface="Tahoma"/>
              </a:rPr>
              <a:t> </a:t>
            </a:r>
            <a:r>
              <a:rPr lang="en-US" sz="2200" err="1">
                <a:latin typeface="Tahoma"/>
                <a:ea typeface="Tahoma"/>
                <a:cs typeface="Tahoma"/>
              </a:rPr>
              <a:t>dùng</a:t>
            </a:r>
            <a:r>
              <a:rPr lang="en-US" sz="2200">
                <a:latin typeface="Tahoma"/>
                <a:ea typeface="Tahoma"/>
                <a:cs typeface="Tahoma"/>
              </a:rPr>
              <a:t> </a:t>
            </a:r>
            <a:r>
              <a:rPr lang="en-US" sz="2200" err="1">
                <a:latin typeface="Tahoma"/>
                <a:ea typeface="Tahoma"/>
                <a:cs typeface="Tahoma"/>
              </a:rPr>
              <a:t>với</a:t>
            </a:r>
            <a:r>
              <a:rPr lang="en-US" sz="2200">
                <a:latin typeface="Tahoma"/>
                <a:ea typeface="Tahoma"/>
                <a:cs typeface="Tahoma"/>
              </a:rPr>
              <a:t> API </a:t>
            </a:r>
            <a:r>
              <a:rPr lang="en-US" sz="2200" err="1">
                <a:latin typeface="Tahoma"/>
                <a:ea typeface="Tahoma"/>
                <a:cs typeface="Tahoma"/>
              </a:rPr>
              <a:t>có</a:t>
            </a:r>
            <a:r>
              <a:rPr lang="en-US" sz="2200">
                <a:latin typeface="Tahoma"/>
                <a:ea typeface="Tahoma"/>
                <a:cs typeface="Tahoma"/>
              </a:rPr>
              <a:t> </a:t>
            </a:r>
            <a:r>
              <a:rPr lang="en-US" sz="2200" err="1">
                <a:latin typeface="Tahoma"/>
                <a:ea typeface="Tahoma"/>
                <a:cs typeface="Tahoma"/>
              </a:rPr>
              <a:t>yêu</a:t>
            </a:r>
            <a:r>
              <a:rPr lang="en-US" sz="2200">
                <a:latin typeface="Tahoma"/>
                <a:ea typeface="Tahoma"/>
                <a:cs typeface="Tahoma"/>
              </a:rPr>
              <a:t> </a:t>
            </a:r>
            <a:r>
              <a:rPr lang="en-US" sz="2200" err="1">
                <a:latin typeface="Tahoma"/>
                <a:ea typeface="Tahoma"/>
                <a:cs typeface="Tahoma"/>
              </a:rPr>
              <a:t>cầu</a:t>
            </a:r>
            <a:r>
              <a:rPr lang="en-US" sz="2200">
                <a:latin typeface="Tahoma"/>
                <a:ea typeface="Tahoma"/>
                <a:cs typeface="Tahoma"/>
              </a:rPr>
              <a:t> </a:t>
            </a:r>
            <a:r>
              <a:rPr lang="en-US" sz="2200" err="1">
                <a:latin typeface="Tahoma"/>
                <a:ea typeface="Tahoma"/>
                <a:cs typeface="Tahoma"/>
              </a:rPr>
              <a:t>xác</a:t>
            </a:r>
            <a:r>
              <a:rPr lang="en-US" sz="2200">
                <a:latin typeface="Tahoma"/>
                <a:ea typeface="Tahoma"/>
                <a:cs typeface="Tahoma"/>
              </a:rPr>
              <a:t> </a:t>
            </a:r>
            <a:r>
              <a:rPr lang="en-US" sz="2200" err="1">
                <a:latin typeface="Tahoma"/>
                <a:ea typeface="Tahoma"/>
                <a:cs typeface="Tahoma"/>
              </a:rPr>
              <a:t>thực</a:t>
            </a:r>
            <a:r>
              <a:rPr lang="en-US" sz="2200">
                <a:latin typeface="Tahoma"/>
                <a:ea typeface="Tahoma"/>
                <a:cs typeface="Tahoma"/>
              </a:rPr>
              <a:t> </a:t>
            </a:r>
            <a:r>
              <a:rPr lang="en-US" sz="2200" err="1">
                <a:latin typeface="Tahoma"/>
                <a:ea typeface="Tahoma"/>
                <a:cs typeface="Tahoma"/>
              </a:rPr>
              <a:t>bằng</a:t>
            </a:r>
            <a:r>
              <a:rPr lang="en-US" sz="2200">
                <a:latin typeface="Tahoma"/>
                <a:ea typeface="Tahoma"/>
                <a:cs typeface="Tahoma"/>
              </a:rPr>
              <a:t> JWT </a:t>
            </a:r>
            <a:r>
              <a:rPr lang="en-US" sz="2200" err="1">
                <a:latin typeface="Tahoma"/>
                <a:ea typeface="Tahoma"/>
                <a:cs typeface="Tahoma"/>
              </a:rPr>
              <a:t>hoặc</a:t>
            </a:r>
            <a:r>
              <a:rPr lang="en-US" sz="2200">
                <a:latin typeface="Tahoma"/>
                <a:ea typeface="Tahoma"/>
                <a:cs typeface="Tahoma"/>
              </a:rPr>
              <a:t> token </a:t>
            </a:r>
            <a:r>
              <a:rPr lang="en-US" sz="2200" err="1">
                <a:latin typeface="Tahoma"/>
                <a:ea typeface="Tahoma"/>
                <a:cs typeface="Tahoma"/>
              </a:rPr>
              <a:t>truy</a:t>
            </a:r>
            <a:r>
              <a:rPr lang="en-US" sz="2200">
                <a:latin typeface="Tahoma"/>
                <a:ea typeface="Tahoma"/>
                <a:cs typeface="Tahoma"/>
              </a:rPr>
              <a:t> </a:t>
            </a:r>
            <a:r>
              <a:rPr lang="en-US" sz="2200" err="1">
                <a:latin typeface="Tahoma"/>
                <a:ea typeface="Tahoma"/>
                <a:cs typeface="Tahoma"/>
              </a:rPr>
              <a:t>cập</a:t>
            </a:r>
            <a:r>
              <a:rPr lang="en-US" sz="2200">
                <a:latin typeface="Tahoma"/>
                <a:ea typeface="Tahoma"/>
                <a:cs typeface="Tahoma"/>
              </a:rPr>
              <a:t>.</a:t>
            </a:r>
          </a:p>
          <a:p>
            <a:pPr algn="ctr"/>
            <a:endParaRPr lang="en-US" sz="2200">
              <a:latin typeface="Tahoma"/>
              <a:ea typeface="Tahoma"/>
              <a:cs typeface="Tahoma"/>
            </a:endParaRPr>
          </a:p>
        </p:txBody>
      </p:sp>
      <p:sp>
        <p:nvSpPr>
          <p:cNvPr id="3" name="TextBox 2">
            <a:extLst>
              <a:ext uri="{FF2B5EF4-FFF2-40B4-BE49-F238E27FC236}">
                <a16:creationId xmlns:a16="http://schemas.microsoft.com/office/drawing/2014/main" id="{6572F3E6-31C0-D39F-EC32-C03A86A1437C}"/>
              </a:ext>
            </a:extLst>
          </p:cNvPr>
          <p:cNvSpPr txBox="1"/>
          <p:nvPr/>
        </p:nvSpPr>
        <p:spPr>
          <a:xfrm>
            <a:off x="728384" y="1994647"/>
            <a:ext cx="339538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u="sng">
                <a:latin typeface="Tahoma"/>
                <a:ea typeface="Tahoma"/>
                <a:cs typeface="Tahoma"/>
              </a:rPr>
              <a:t>Trong </a:t>
            </a:r>
            <a:r>
              <a:rPr lang="en-US" sz="2400" b="1" u="sng" err="1">
                <a:latin typeface="Tahoma"/>
                <a:ea typeface="Tahoma"/>
                <a:cs typeface="Tahoma"/>
              </a:rPr>
              <a:t>package:http</a:t>
            </a:r>
            <a:endParaRPr lang="en-US" sz="2400" b="1" u="sng">
              <a:latin typeface="Tahoma"/>
              <a:ea typeface="Tahoma"/>
              <a:cs typeface="Tahoma"/>
            </a:endParaRPr>
          </a:p>
          <a:p>
            <a:pPr algn="ctr"/>
            <a:endParaRPr lang="en-US" sz="2400" u="sng">
              <a:latin typeface="Tahoma"/>
              <a:ea typeface="Tahoma"/>
              <a:cs typeface="Tahoma"/>
            </a:endParaRPr>
          </a:p>
        </p:txBody>
      </p:sp>
    </p:spTree>
    <p:extLst>
      <p:ext uri="{BB962C8B-B14F-4D97-AF65-F5344CB8AC3E}">
        <p14:creationId xmlns:p14="http://schemas.microsoft.com/office/powerpoint/2010/main" val="277507055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0"/>
                                  </p:iterate>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6000">
              <a:schemeClr val="tx1"/>
            </a:gs>
            <a:gs pos="2000">
              <a:schemeClr val="bg1"/>
            </a:gs>
            <a:gs pos="11000">
              <a:schemeClr val="bg1"/>
            </a:gs>
          </a:gsLst>
          <a:lin ang="2400000" scaled="0"/>
          <a:tileRect/>
        </a:gradFill>
        <a:effectLst/>
      </p:bgPr>
    </p:bg>
    <p:spTree>
      <p:nvGrpSpPr>
        <p:cNvPr id="1" name="">
          <a:extLst>
            <a:ext uri="{FF2B5EF4-FFF2-40B4-BE49-F238E27FC236}">
              <a16:creationId xmlns:a16="http://schemas.microsoft.com/office/drawing/2014/main" id="{0F3871CE-4E6F-657E-587B-98B089D47FD1}"/>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8B246DD6-26F3-9C4D-3ABB-C71166D35DF3}"/>
              </a:ext>
            </a:extLst>
          </p:cNvPr>
          <p:cNvSpPr txBox="1"/>
          <p:nvPr/>
        </p:nvSpPr>
        <p:spPr>
          <a:xfrm>
            <a:off x="731672" y="531611"/>
            <a:ext cx="8987692" cy="584775"/>
          </a:xfrm>
          <a:prstGeom prst="rect">
            <a:avLst/>
          </a:prstGeom>
          <a:noFill/>
          <a:ln>
            <a:noFill/>
          </a:ln>
        </p:spPr>
        <p:txBody>
          <a:bodyPr wrap="square">
            <a:spAutoFit/>
          </a:bodyPr>
          <a:lstStyle/>
          <a:p>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Xử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lí</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Authentication, Interceptors </a:t>
            </a:r>
            <a:r>
              <a:rPr lang="en-US" sz="3200" b="1" err="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với</a:t>
            </a:r>
            <a:r>
              <a:rPr lang="en-US" sz="3200" b="1">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rPr>
              <a:t> DIO</a:t>
            </a:r>
            <a:endParaRPr lang="en-US" sz="3200">
              <a:ln w="25400" cap="sq">
                <a:noFill/>
                <a:miter lim="800000"/>
              </a:ln>
              <a:effectLst>
                <a:glow rad="177800">
                  <a:schemeClr val="bg1">
                    <a:alpha val="86000"/>
                  </a:schemeClr>
                </a:glow>
              </a:effectLst>
              <a:latin typeface="Tahoma" panose="020B0604030504040204" pitchFamily="34" charset="0"/>
              <a:ea typeface="Tahoma" panose="020B0604030504040204" pitchFamily="34" charset="0"/>
              <a:cs typeface="Tahoma" panose="020B0604030504040204" pitchFamily="34" charset="0"/>
            </a:endParaRPr>
          </a:p>
        </p:txBody>
      </p:sp>
      <p:cxnSp>
        <p:nvCxnSpPr>
          <p:cNvPr id="8" name="Straight Connector 7">
            <a:extLst>
              <a:ext uri="{FF2B5EF4-FFF2-40B4-BE49-F238E27FC236}">
                <a16:creationId xmlns:a16="http://schemas.microsoft.com/office/drawing/2014/main" id="{368CFE60-9BF0-17BD-718E-366A3D5A540C}"/>
              </a:ext>
            </a:extLst>
          </p:cNvPr>
          <p:cNvCxnSpPr>
            <a:cxnSpLocks/>
          </p:cNvCxnSpPr>
          <p:nvPr/>
        </p:nvCxnSpPr>
        <p:spPr>
          <a:xfrm>
            <a:off x="140677" y="1125413"/>
            <a:ext cx="9221687" cy="0"/>
          </a:xfrm>
          <a:prstGeom prst="line">
            <a:avLst/>
          </a:prstGeom>
          <a:ln w="63500">
            <a:solidFill>
              <a:schemeClr val="tx1"/>
            </a:solidFill>
          </a:ln>
        </p:spPr>
        <p:style>
          <a:lnRef idx="2">
            <a:schemeClr val="accent1"/>
          </a:lnRef>
          <a:fillRef idx="0">
            <a:schemeClr val="accent1"/>
          </a:fillRef>
          <a:effectRef idx="1">
            <a:schemeClr val="accent1"/>
          </a:effectRef>
          <a:fontRef idx="minor">
            <a:schemeClr val="tx1"/>
          </a:fontRef>
        </p:style>
      </p:cxnSp>
      <p:sp>
        <p:nvSpPr>
          <p:cNvPr id="15" name="Rectangle: Rounded Corners 14">
            <a:extLst>
              <a:ext uri="{FF2B5EF4-FFF2-40B4-BE49-F238E27FC236}">
                <a16:creationId xmlns:a16="http://schemas.microsoft.com/office/drawing/2014/main" id="{E330BF15-1617-BF08-4E7D-09ED68CE9DC7}"/>
              </a:ext>
            </a:extLst>
          </p:cNvPr>
          <p:cNvSpPr/>
          <p:nvPr/>
        </p:nvSpPr>
        <p:spPr>
          <a:xfrm>
            <a:off x="3696956" y="1336026"/>
            <a:ext cx="4798086" cy="805211"/>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78F23416-A5D3-F378-DDC4-BA690499FA83}"/>
              </a:ext>
            </a:extLst>
          </p:cNvPr>
          <p:cNvSpPr txBox="1"/>
          <p:nvPr/>
        </p:nvSpPr>
        <p:spPr>
          <a:xfrm>
            <a:off x="4248090" y="1477021"/>
            <a:ext cx="3695818" cy="523220"/>
          </a:xfrm>
          <a:prstGeom prst="rect">
            <a:avLst/>
          </a:prstGeom>
          <a:noFill/>
        </p:spPr>
        <p:txBody>
          <a:bodyPr wrap="square" rtlCol="0">
            <a:spAutoFit/>
          </a:bodyPr>
          <a:lstStyle/>
          <a:p>
            <a:pPr algn="ctr"/>
            <a:r>
              <a:rPr lang="en-US" sz="2800" b="1">
                <a:latin typeface="Tahoma" panose="020B0604030504040204" pitchFamily="34" charset="0"/>
                <a:ea typeface="Tahoma" panose="020B0604030504040204" pitchFamily="34" charset="0"/>
                <a:cs typeface="Tahoma" panose="020B0604030504040204" pitchFamily="34" charset="0"/>
              </a:rPr>
              <a:t>AUTHENTICATION</a:t>
            </a:r>
          </a:p>
        </p:txBody>
      </p:sp>
      <p:sp>
        <p:nvSpPr>
          <p:cNvPr id="20" name="TextBox 19">
            <a:extLst>
              <a:ext uri="{FF2B5EF4-FFF2-40B4-BE49-F238E27FC236}">
                <a16:creationId xmlns:a16="http://schemas.microsoft.com/office/drawing/2014/main" id="{424651C9-A503-1B00-73FB-89804F3A3949}"/>
              </a:ext>
            </a:extLst>
          </p:cNvPr>
          <p:cNvSpPr txBox="1"/>
          <p:nvPr/>
        </p:nvSpPr>
        <p:spPr>
          <a:xfrm>
            <a:off x="730258" y="2723050"/>
            <a:ext cx="9216634" cy="1754326"/>
          </a:xfrm>
          <a:prstGeom prst="rect">
            <a:avLst/>
          </a:prstGeom>
          <a:noFill/>
        </p:spPr>
        <p:txBody>
          <a:bodyPr wrap="square" lIns="91440" tIns="45720" rIns="91440" bIns="45720" rtlCol="0" anchor="t">
            <a:spAutoFit/>
          </a:bodyPr>
          <a:lstStyle/>
          <a:p>
            <a:r>
              <a:rPr lang="en-US" sz="2000">
                <a:solidFill>
                  <a:srgbClr val="0000FF"/>
                </a:solidFill>
                <a:latin typeface="Consolas"/>
                <a:ea typeface="+mn-lt"/>
                <a:cs typeface="+mn-lt"/>
              </a:rPr>
              <a:t>final</a:t>
            </a:r>
            <a:r>
              <a:rPr lang="en-US" sz="2000">
                <a:latin typeface="Consolas"/>
                <a:ea typeface="+mn-lt"/>
                <a:cs typeface="+mn-lt"/>
              </a:rPr>
              <a:t> </a:t>
            </a:r>
            <a:r>
              <a:rPr lang="en-US" sz="2000" err="1">
                <a:latin typeface="Consolas"/>
                <a:ea typeface="+mn-lt"/>
                <a:cs typeface="+mn-lt"/>
              </a:rPr>
              <a:t>dio</a:t>
            </a:r>
            <a:r>
              <a:rPr lang="en-US" sz="2000">
                <a:latin typeface="Consolas"/>
                <a:ea typeface="+mn-lt"/>
                <a:cs typeface="+mn-lt"/>
              </a:rPr>
              <a:t> = Dio(</a:t>
            </a:r>
            <a:r>
              <a:rPr lang="en-US" sz="2000" err="1">
                <a:latin typeface="Consolas"/>
                <a:ea typeface="+mn-lt"/>
                <a:cs typeface="+mn-lt"/>
              </a:rPr>
              <a:t>BaseOptions</a:t>
            </a:r>
            <a:r>
              <a:rPr lang="en-US" sz="2000">
                <a:latin typeface="Consolas"/>
                <a:ea typeface="+mn-lt"/>
                <a:cs typeface="+mn-lt"/>
              </a:rPr>
              <a:t>(headers: {</a:t>
            </a:r>
            <a:r>
              <a:rPr lang="en-US" sz="2000">
                <a:solidFill>
                  <a:srgbClr val="A31515"/>
                </a:solidFill>
                <a:latin typeface="Consolas"/>
                <a:ea typeface="+mn-lt"/>
                <a:cs typeface="+mn-lt"/>
              </a:rPr>
              <a:t>'Authorization'</a:t>
            </a:r>
            <a:r>
              <a:rPr lang="en-US" sz="2000">
                <a:latin typeface="Consolas"/>
                <a:ea typeface="+mn-lt"/>
                <a:cs typeface="+mn-lt"/>
              </a:rPr>
              <a:t>: </a:t>
            </a:r>
            <a:r>
              <a:rPr lang="en-US" sz="2000">
                <a:solidFill>
                  <a:srgbClr val="A31515"/>
                </a:solidFill>
                <a:latin typeface="Consolas"/>
                <a:ea typeface="+mn-lt"/>
                <a:cs typeface="+mn-lt"/>
              </a:rPr>
              <a:t>'Bearer </a:t>
            </a:r>
            <a:r>
              <a:rPr lang="en-US" sz="2000" err="1">
                <a:solidFill>
                  <a:srgbClr val="A31515"/>
                </a:solidFill>
                <a:latin typeface="Consolas"/>
                <a:ea typeface="+mn-lt"/>
                <a:cs typeface="+mn-lt"/>
              </a:rPr>
              <a:t>fake_token</a:t>
            </a:r>
            <a:r>
              <a:rPr lang="en-US" sz="2000">
                <a:solidFill>
                  <a:srgbClr val="A31515"/>
                </a:solidFill>
                <a:latin typeface="Consolas"/>
                <a:ea typeface="+mn-lt"/>
                <a:cs typeface="+mn-lt"/>
              </a:rPr>
              <a:t>'</a:t>
            </a:r>
            <a:r>
              <a:rPr lang="en-US" sz="2000">
                <a:latin typeface="Consolas"/>
                <a:ea typeface="+mn-lt"/>
                <a:cs typeface="+mn-lt"/>
              </a:rPr>
              <a:t>}))</a:t>
            </a:r>
            <a:endParaRPr lang="en-US" sz="2000"/>
          </a:p>
          <a:p>
            <a:endParaRPr lang="en-US" sz="2000">
              <a:latin typeface="Consolas"/>
            </a:endParaRPr>
          </a:p>
          <a:p>
            <a:endParaRPr lang="en-US" sz="2400"/>
          </a:p>
          <a:p>
            <a:endParaRPr lang="en-US" sz="2400">
              <a:latin typeface="Times New Roman" panose="02020603050405020304" pitchFamily="18" charset="0"/>
              <a:ea typeface="Tahoma" panose="020B0604030504040204" pitchFamily="34" charset="0"/>
              <a:cs typeface="Times New Roman" panose="02020603050405020304" pitchFamily="18" charset="0"/>
            </a:endParaRPr>
          </a:p>
        </p:txBody>
      </p:sp>
      <p:sp>
        <p:nvSpPr>
          <p:cNvPr id="40" name="Rectangle: Rounded Corners 39">
            <a:extLst>
              <a:ext uri="{FF2B5EF4-FFF2-40B4-BE49-F238E27FC236}">
                <a16:creationId xmlns:a16="http://schemas.microsoft.com/office/drawing/2014/main" id="{26A48660-C387-DB80-8260-FC63262AF03D}"/>
              </a:ext>
            </a:extLst>
          </p:cNvPr>
          <p:cNvSpPr/>
          <p:nvPr/>
        </p:nvSpPr>
        <p:spPr>
          <a:xfrm>
            <a:off x="0" y="6708182"/>
            <a:ext cx="6096000" cy="116888"/>
          </a:xfrm>
          <a:prstGeom prst="roundRect">
            <a:avLst>
              <a:gd name="adj" fmla="val 13408"/>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11217771-49D9-A14F-0958-33AE6577A3B6}"/>
              </a:ext>
            </a:extLst>
          </p:cNvPr>
          <p:cNvSpPr/>
          <p:nvPr/>
        </p:nvSpPr>
        <p:spPr>
          <a:xfrm>
            <a:off x="6096000" y="6708182"/>
            <a:ext cx="6096000" cy="116888"/>
          </a:xfrm>
          <a:prstGeom prst="roundRect">
            <a:avLst>
              <a:gd name="adj" fmla="val 10969"/>
            </a:avLst>
          </a:prstGeom>
          <a:solidFill>
            <a:schemeClr val="bg2">
              <a:lumMod val="25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Rounded Corners 6">
            <a:extLst>
              <a:ext uri="{FF2B5EF4-FFF2-40B4-BE49-F238E27FC236}">
                <a16:creationId xmlns:a16="http://schemas.microsoft.com/office/drawing/2014/main" id="{D8BCBF93-65AF-18B8-DE55-7C77B27297E5}"/>
              </a:ext>
            </a:extLst>
          </p:cNvPr>
          <p:cNvSpPr/>
          <p:nvPr/>
        </p:nvSpPr>
        <p:spPr>
          <a:xfrm>
            <a:off x="741006" y="3721142"/>
            <a:ext cx="9730257" cy="759619"/>
          </a:xfrm>
          <a:prstGeom prst="roundRect">
            <a:avLst>
              <a:gd name="adj" fmla="val 11608"/>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907A2F5E-0190-8110-DCD2-FA79EC90DE33}"/>
              </a:ext>
            </a:extLst>
          </p:cNvPr>
          <p:cNvSpPr/>
          <p:nvPr/>
        </p:nvSpPr>
        <p:spPr>
          <a:xfrm>
            <a:off x="1082785" y="4932217"/>
            <a:ext cx="8210756" cy="883523"/>
          </a:xfrm>
          <a:prstGeom prst="roundRect">
            <a:avLst>
              <a:gd name="adj" fmla="val 24611"/>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79A73690-05B9-DBA4-5640-7F71A279C25A}"/>
              </a:ext>
            </a:extLst>
          </p:cNvPr>
          <p:cNvSpPr/>
          <p:nvPr/>
        </p:nvSpPr>
        <p:spPr>
          <a:xfrm>
            <a:off x="9288780" y="5863552"/>
            <a:ext cx="2808456" cy="617226"/>
          </a:xfrm>
          <a:prstGeom prst="roundRect">
            <a:avLst>
              <a:gd name="adj" fmla="val 50000"/>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F1CACAC-7D62-2D59-D5B8-353811271C61}"/>
              </a:ext>
            </a:extLst>
          </p:cNvPr>
          <p:cNvSpPr txBox="1"/>
          <p:nvPr/>
        </p:nvSpPr>
        <p:spPr>
          <a:xfrm>
            <a:off x="9706218" y="5941332"/>
            <a:ext cx="1973580" cy="461665"/>
          </a:xfrm>
          <a:prstGeom prst="rect">
            <a:avLst/>
          </a:prstGeom>
          <a:noFill/>
        </p:spPr>
        <p:txBody>
          <a:bodyPr wrap="square" lIns="91440" tIns="45720" rIns="91440" bIns="45720" rtlCol="0" anchor="t">
            <a:spAutoFit/>
          </a:bodyPr>
          <a:lstStyle/>
          <a:p>
            <a:pPr algn="ctr"/>
            <a:r>
              <a:rPr lang="en-US" sz="2400" b="1">
                <a:latin typeface="Tahoma"/>
                <a:ea typeface="Tahoma"/>
                <a:cs typeface="Tahoma"/>
              </a:rPr>
              <a:t>Dio</a:t>
            </a:r>
            <a:endParaRPr lang="en-US" sz="2400" b="1">
              <a:latin typeface="Tahoma" panose="020B0604030504040204" pitchFamily="34" charset="0"/>
              <a:ea typeface="Tahoma" panose="020B0604030504040204" pitchFamily="34" charset="0"/>
              <a:cs typeface="Tahoma" panose="020B0604030504040204" pitchFamily="34" charset="0"/>
            </a:endParaRPr>
          </a:p>
        </p:txBody>
      </p:sp>
      <p:sp>
        <p:nvSpPr>
          <p:cNvPr id="12" name="TextBox 11">
            <a:extLst>
              <a:ext uri="{FF2B5EF4-FFF2-40B4-BE49-F238E27FC236}">
                <a16:creationId xmlns:a16="http://schemas.microsoft.com/office/drawing/2014/main" id="{FEAE7984-64E4-AFA7-7D00-862FB2822366}"/>
              </a:ext>
            </a:extLst>
          </p:cNvPr>
          <p:cNvSpPr txBox="1"/>
          <p:nvPr/>
        </p:nvSpPr>
        <p:spPr>
          <a:xfrm>
            <a:off x="727756" y="3779698"/>
            <a:ext cx="9743508"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a:latin typeface="Tahoma" panose="020B0604030504040204" pitchFamily="34" charset="0"/>
                <a:ea typeface="Tahoma" panose="020B0604030504040204" pitchFamily="34" charset="0"/>
                <a:cs typeface="Tahoma" panose="020B0604030504040204" pitchFamily="34" charset="0"/>
              </a:rPr>
              <a:t>Token </a:t>
            </a:r>
            <a:r>
              <a:rPr lang="en-US" sz="2000" err="1">
                <a:latin typeface="Tahoma" panose="020B0604030504040204" pitchFamily="34" charset="0"/>
                <a:ea typeface="Tahoma" panose="020B0604030504040204" pitchFamily="34" charset="0"/>
                <a:cs typeface="Tahoma" panose="020B0604030504040204" pitchFamily="34" charset="0"/>
              </a:rPr>
              <a:t>được</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gắn</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mặc</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định</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trong</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BaseOptions</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của</a:t>
            </a:r>
            <a:r>
              <a:rPr lang="en-US" sz="2000">
                <a:latin typeface="Tahoma" panose="020B0604030504040204" pitchFamily="34" charset="0"/>
                <a:ea typeface="Tahoma" panose="020B0604030504040204" pitchFamily="34" charset="0"/>
                <a:cs typeface="Tahoma" panose="020B0604030504040204" pitchFamily="34" charset="0"/>
              </a:rPr>
              <a:t> Dio, </a:t>
            </a:r>
            <a:r>
              <a:rPr lang="en-US" sz="2000" err="1">
                <a:latin typeface="Tahoma" panose="020B0604030504040204" pitchFamily="34" charset="0"/>
                <a:ea typeface="Tahoma" panose="020B0604030504040204" pitchFamily="34" charset="0"/>
                <a:cs typeface="Tahoma" panose="020B0604030504040204" pitchFamily="34" charset="0"/>
              </a:rPr>
              <a:t>nên</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mọi</a:t>
            </a:r>
            <a:r>
              <a:rPr lang="en-US" sz="2000" b="1">
                <a:latin typeface="Tahoma" panose="020B0604030504040204" pitchFamily="34" charset="0"/>
                <a:ea typeface="Tahoma" panose="020B0604030504040204" pitchFamily="34" charset="0"/>
                <a:cs typeface="Tahoma" panose="020B0604030504040204" pitchFamily="34" charset="0"/>
              </a:rPr>
              <a:t> request</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được</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gửi</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bởi</a:t>
            </a:r>
            <a:r>
              <a:rPr lang="en-US" sz="2000">
                <a:latin typeface="Tahoma" panose="020B0604030504040204" pitchFamily="34" charset="0"/>
                <a:ea typeface="Tahoma" panose="020B0604030504040204" pitchFamily="34" charset="0"/>
                <a:cs typeface="Tahoma" panose="020B0604030504040204" pitchFamily="34" charset="0"/>
              </a:rPr>
              <a:t> instance </a:t>
            </a:r>
            <a:r>
              <a:rPr lang="en-US" sz="2000" err="1">
                <a:latin typeface="Tahoma" panose="020B0604030504040204" pitchFamily="34" charset="0"/>
                <a:ea typeface="Tahoma" panose="020B0604030504040204" pitchFamily="34" charset="0"/>
                <a:cs typeface="Tahoma" panose="020B0604030504040204" pitchFamily="34" charset="0"/>
              </a:rPr>
              <a:t>dio</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này</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đều</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có</a:t>
            </a:r>
            <a:r>
              <a:rPr lang="en-US" sz="2000">
                <a:latin typeface="Tahoma" panose="020B0604030504040204" pitchFamily="34" charset="0"/>
                <a:ea typeface="Tahoma" panose="020B0604030504040204" pitchFamily="34" charset="0"/>
                <a:cs typeface="Tahoma" panose="020B0604030504040204" pitchFamily="34" charset="0"/>
              </a:rPr>
              <a:t> header </a:t>
            </a:r>
            <a:r>
              <a:rPr lang="en-US" sz="2000" err="1">
                <a:latin typeface="Tahoma" panose="020B0604030504040204" pitchFamily="34" charset="0"/>
                <a:ea typeface="Tahoma" panose="020B0604030504040204" pitchFamily="34" charset="0"/>
                <a:cs typeface="Tahoma" panose="020B0604030504040204" pitchFamily="34" charset="0"/>
              </a:rPr>
              <a:t>xác</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thực</a:t>
            </a:r>
            <a:r>
              <a:rPr lang="en-US" sz="2000">
                <a:latin typeface="Tahoma" panose="020B0604030504040204" pitchFamily="34" charset="0"/>
                <a:ea typeface="Tahoma" panose="020B0604030504040204" pitchFamily="34" charset="0"/>
                <a:cs typeface="Tahoma" panose="020B0604030504040204" pitchFamily="34" charset="0"/>
              </a:rPr>
              <a:t> "Authorization: Bearer </a:t>
            </a:r>
            <a:r>
              <a:rPr lang="en-US" sz="2000" err="1">
                <a:latin typeface="Tahoma" panose="020B0604030504040204" pitchFamily="34" charset="0"/>
                <a:ea typeface="Tahoma" panose="020B0604030504040204" pitchFamily="34" charset="0"/>
                <a:cs typeface="Tahoma" panose="020B0604030504040204" pitchFamily="34" charset="0"/>
              </a:rPr>
              <a:t>fake_token</a:t>
            </a:r>
            <a:r>
              <a:rPr lang="en-US" sz="2000">
                <a:latin typeface="Tahoma" panose="020B0604030504040204" pitchFamily="34" charset="0"/>
                <a:ea typeface="Tahoma" panose="020B0604030504040204" pitchFamily="34" charset="0"/>
                <a:cs typeface="Tahoma" panose="020B0604030504040204" pitchFamily="34" charset="0"/>
              </a:rPr>
              <a:t>".</a:t>
            </a:r>
            <a:endParaRPr lang="en-US" sz="1600">
              <a:latin typeface="Tahoma" panose="020B0604030504040204" pitchFamily="34" charset="0"/>
              <a:ea typeface="Tahoma" panose="020B0604030504040204" pitchFamily="34" charset="0"/>
              <a:cs typeface="Tahoma" panose="020B0604030504040204" pitchFamily="34" charset="0"/>
            </a:endParaRPr>
          </a:p>
        </p:txBody>
      </p:sp>
      <p:sp>
        <p:nvSpPr>
          <p:cNvPr id="3" name="TextBox 2">
            <a:extLst>
              <a:ext uri="{FF2B5EF4-FFF2-40B4-BE49-F238E27FC236}">
                <a16:creationId xmlns:a16="http://schemas.microsoft.com/office/drawing/2014/main" id="{A01A0E3C-E207-800A-29CF-92D827DA9C67}"/>
              </a:ext>
            </a:extLst>
          </p:cNvPr>
          <p:cNvSpPr txBox="1"/>
          <p:nvPr/>
        </p:nvSpPr>
        <p:spPr>
          <a:xfrm>
            <a:off x="728384" y="2140323"/>
            <a:ext cx="3395380"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Tahoma"/>
                <a:ea typeface="+mn-lt"/>
                <a:cs typeface="+mn-lt"/>
              </a:rPr>
              <a:t>Trong </a:t>
            </a:r>
            <a:r>
              <a:rPr lang="en-US" sz="2400" b="1" err="1">
                <a:latin typeface="Tahoma"/>
                <a:ea typeface="Tahoma"/>
                <a:cs typeface="Tahoma"/>
              </a:rPr>
              <a:t>package:dio</a:t>
            </a:r>
            <a:endParaRPr lang="en-US" sz="2400" b="1">
              <a:latin typeface="Tahoma"/>
              <a:ea typeface="Tahoma"/>
              <a:cs typeface="Tahoma"/>
            </a:endParaRPr>
          </a:p>
          <a:p>
            <a:pPr algn="ctr"/>
            <a:endParaRPr lang="en-US" sz="2400" b="1" u="sng">
              <a:latin typeface="Tahoma"/>
              <a:ea typeface="Tahoma"/>
              <a:cs typeface="Tahoma"/>
            </a:endParaRPr>
          </a:p>
        </p:txBody>
      </p:sp>
      <p:sp>
        <p:nvSpPr>
          <p:cNvPr id="9" name="TextBox 8">
            <a:extLst>
              <a:ext uri="{FF2B5EF4-FFF2-40B4-BE49-F238E27FC236}">
                <a16:creationId xmlns:a16="http://schemas.microsoft.com/office/drawing/2014/main" id="{C3AEC6B4-AC30-5FA6-967B-0448E1132241}"/>
              </a:ext>
            </a:extLst>
          </p:cNvPr>
          <p:cNvSpPr txBox="1"/>
          <p:nvPr/>
        </p:nvSpPr>
        <p:spPr>
          <a:xfrm>
            <a:off x="1080601" y="4931742"/>
            <a:ext cx="8402836" cy="707886"/>
          </a:xfrm>
          <a:prstGeom prst="rect">
            <a:avLst/>
          </a:prstGeom>
          <a:noFill/>
        </p:spPr>
        <p:txBody>
          <a:bodyPr wrap="square" rtlCol="0">
            <a:spAutoFit/>
          </a:bodyPr>
          <a:lstStyle/>
          <a:p>
            <a:r>
              <a:rPr lang="en-US" sz="2000" err="1">
                <a:latin typeface="Tahoma" panose="020B0604030504040204" pitchFamily="34" charset="0"/>
                <a:ea typeface="Tahoma" panose="020B0604030504040204" pitchFamily="34" charset="0"/>
                <a:cs typeface="Tahoma" panose="020B0604030504040204" pitchFamily="34" charset="0"/>
              </a:rPr>
              <a:t>Đây</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chỉ</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là</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minh</a:t>
            </a:r>
            <a:r>
              <a:rPr lang="en-US" sz="2000" b="1">
                <a:latin typeface="Tahoma" panose="020B0604030504040204" pitchFamily="34" charset="0"/>
                <a:ea typeface="Tahoma" panose="020B0604030504040204" pitchFamily="34" charset="0"/>
                <a:cs typeface="Tahoma" panose="020B0604030504040204" pitchFamily="34" charset="0"/>
              </a:rPr>
              <a:t> </a:t>
            </a:r>
            <a:r>
              <a:rPr lang="en-US" sz="2000" b="1" err="1">
                <a:latin typeface="Tahoma" panose="020B0604030504040204" pitchFamily="34" charset="0"/>
                <a:ea typeface="Tahoma" panose="020B0604030504040204" pitchFamily="34" charset="0"/>
                <a:cs typeface="Tahoma" panose="020B0604030504040204" pitchFamily="34" charset="0"/>
              </a:rPr>
              <a:t>họa</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vì</a:t>
            </a:r>
            <a:r>
              <a:rPr lang="en-US" sz="2000">
                <a:latin typeface="Tahoma" panose="020B0604030504040204" pitchFamily="34" charset="0"/>
                <a:ea typeface="Tahoma" panose="020B0604030504040204" pitchFamily="34" charset="0"/>
                <a:cs typeface="Tahoma" panose="020B0604030504040204" pitchFamily="34" charset="0"/>
              </a:rPr>
              <a:t> API https://jsonplaceholder.typicode.com/posts </a:t>
            </a:r>
            <a:r>
              <a:rPr lang="en-US" sz="2000" err="1">
                <a:latin typeface="Tahoma" panose="020B0604030504040204" pitchFamily="34" charset="0"/>
                <a:ea typeface="Tahoma" panose="020B0604030504040204" pitchFamily="34" charset="0"/>
                <a:cs typeface="Tahoma" panose="020B0604030504040204" pitchFamily="34" charset="0"/>
              </a:rPr>
              <a:t>là</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a:latin typeface="Tahoma" panose="020B0604030504040204" pitchFamily="34" charset="0"/>
                <a:ea typeface="Tahoma" panose="020B0604030504040204" pitchFamily="34" charset="0"/>
                <a:cs typeface="Tahoma" panose="020B0604030504040204" pitchFamily="34" charset="0"/>
              </a:rPr>
              <a:t>public</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không</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cần</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xác</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thực</a:t>
            </a:r>
            <a:r>
              <a:rPr lang="en-US" sz="2000">
                <a:latin typeface="Tahoma" panose="020B0604030504040204" pitchFamily="34" charset="0"/>
                <a:ea typeface="Tahoma" panose="020B0604030504040204" pitchFamily="34" charset="0"/>
                <a:cs typeface="Tahoma" panose="020B0604030504040204" pitchFamily="34" charset="0"/>
              </a:rPr>
              <a:t> </a:t>
            </a:r>
            <a:r>
              <a:rPr lang="en-US" sz="2000" b="1">
                <a:latin typeface="Tahoma" panose="020B0604030504040204" pitchFamily="34" charset="0"/>
                <a:ea typeface="Tahoma" panose="020B0604030504040204" pitchFamily="34" charset="0"/>
                <a:cs typeface="Tahoma" panose="020B0604030504040204" pitchFamily="34" charset="0"/>
              </a:rPr>
              <a:t>token</a:t>
            </a:r>
            <a:r>
              <a:rPr lang="en-US" sz="2000">
                <a:latin typeface="Tahoma" panose="020B0604030504040204" pitchFamily="34" charset="0"/>
                <a:ea typeface="Tahoma" panose="020B0604030504040204" pitchFamily="34" charset="0"/>
                <a:cs typeface="Tahoma" panose="020B0604030504040204" pitchFamily="34" charset="0"/>
              </a:rPr>
              <a:t> </a:t>
            </a:r>
            <a:r>
              <a:rPr lang="en-US" sz="2000" err="1">
                <a:latin typeface="Tahoma" panose="020B0604030504040204" pitchFamily="34" charset="0"/>
                <a:ea typeface="Tahoma" panose="020B0604030504040204" pitchFamily="34" charset="0"/>
                <a:cs typeface="Tahoma" panose="020B0604030504040204" pitchFamily="34" charset="0"/>
              </a:rPr>
              <a:t>thật</a:t>
            </a:r>
            <a:r>
              <a:rPr lang="en-US" sz="2000">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27767980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iterate type="wd">
                                    <p:tmAbs val="100"/>
                                  </p:iterate>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26</Slides>
  <Notes>23</Notes>
  <HiddenSlides>0</HiddenSlide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Nguyễn Tấn Minh</dc:creator>
  <cp:revision>4</cp:revision>
  <dcterms:created xsi:type="dcterms:W3CDTF">2025-10-08T07:06:58Z</dcterms:created>
  <dcterms:modified xsi:type="dcterms:W3CDTF">2025-10-28T16:13:50Z</dcterms:modified>
</cp:coreProperties>
</file>